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57" r:id="rId2"/>
    <p:sldId id="471" r:id="rId3"/>
    <p:sldId id="474" r:id="rId4"/>
    <p:sldId id="475" r:id="rId5"/>
    <p:sldId id="477" r:id="rId6"/>
    <p:sldId id="472" r:id="rId7"/>
    <p:sldId id="470" r:id="rId8"/>
    <p:sldId id="494" r:id="rId9"/>
    <p:sldId id="496" r:id="rId10"/>
    <p:sldId id="478" r:id="rId11"/>
    <p:sldId id="495" r:id="rId12"/>
    <p:sldId id="481" r:id="rId13"/>
    <p:sldId id="480" r:id="rId14"/>
    <p:sldId id="483" r:id="rId15"/>
    <p:sldId id="484" r:id="rId16"/>
    <p:sldId id="485" r:id="rId17"/>
    <p:sldId id="487" r:id="rId18"/>
    <p:sldId id="488" r:id="rId19"/>
    <p:sldId id="489" r:id="rId20"/>
    <p:sldId id="490" r:id="rId21"/>
    <p:sldId id="269" r:id="rId22"/>
    <p:sldId id="492" r:id="rId23"/>
    <p:sldId id="493" r:id="rId24"/>
    <p:sldId id="376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E23A"/>
    <a:srgbClr val="3083DC"/>
    <a:srgbClr val="8C8C8C"/>
    <a:srgbClr val="B8B8B8"/>
    <a:srgbClr val="C4C4C4"/>
    <a:srgbClr val="E0E0E0"/>
    <a:srgbClr val="FFFFFF"/>
    <a:srgbClr val="3B3838"/>
    <a:srgbClr val="0DE07D"/>
    <a:srgbClr val="C1B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4680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17127AC-29D6-4072-2A08-2361BAE3AE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B09D57D-2915-F9CC-E9CC-A1181010B7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ADB91-9959-4B9E-83FD-E8CF3508DF7A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1B18FD-0DAC-BC2A-6870-ED3E4796DE2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CB6743-1A5A-2F5C-D0F2-69200AEE7F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33660-39A6-401B-BD22-6D2D7D0734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3304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A4D60-1B03-4312-9BAA-B4C32F53C11E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9140C-2C58-4C46-BC63-4348D42211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239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24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0451" y="-35539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949277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68" y="39298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65229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9D5FCEC-F861-B702-F1C0-B22D72B9F4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17677" y="-127918"/>
            <a:ext cx="2428511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45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6695D5EB-D63A-8C41-5481-759D3578C07F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45913" y="199144"/>
            <a:ext cx="2428511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5302739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A949DE-A51D-9128-EDFC-7F79627922C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4241" y="-21000"/>
            <a:ext cx="2428511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45010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4" r="24224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B355D7D6-5D03-D58B-3DC0-4EE7BAD7A9F1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78DB7CE-43A6-F2CE-E315-C7FB8EB8EA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193" y="49169"/>
            <a:ext cx="2428511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2791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28278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99320" y="1973397"/>
            <a:ext cx="7114008" cy="2680396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60969"/>
              <a:gd name="connsiteY0" fmla="*/ 3277 h 2700561"/>
              <a:gd name="connsiteX1" fmla="*/ 6918570 w 6960969"/>
              <a:gd name="connsiteY1" fmla="*/ 0 h 2700561"/>
              <a:gd name="connsiteX2" fmla="*/ 6960969 w 6960969"/>
              <a:gd name="connsiteY2" fmla="*/ 2700308 h 2700561"/>
              <a:gd name="connsiteX3" fmla="*/ 322862 w 6960969"/>
              <a:gd name="connsiteY3" fmla="*/ 2700561 h 2700561"/>
              <a:gd name="connsiteX4" fmla="*/ 0 w 6960969"/>
              <a:gd name="connsiteY4" fmla="*/ 3277 h 2700561"/>
              <a:gd name="connsiteX0" fmla="*/ 0 w 7358631"/>
              <a:gd name="connsiteY0" fmla="*/ 0 h 2697284"/>
              <a:gd name="connsiteX1" fmla="*/ 7358631 w 7358631"/>
              <a:gd name="connsiteY1" fmla="*/ 71401 h 2697284"/>
              <a:gd name="connsiteX2" fmla="*/ 6960969 w 7358631"/>
              <a:gd name="connsiteY2" fmla="*/ 2697031 h 2697284"/>
              <a:gd name="connsiteX3" fmla="*/ 322862 w 7358631"/>
              <a:gd name="connsiteY3" fmla="*/ 2697284 h 2697284"/>
              <a:gd name="connsiteX4" fmla="*/ 0 w 7358631"/>
              <a:gd name="connsiteY4" fmla="*/ 0 h 2697284"/>
              <a:gd name="connsiteX0" fmla="*/ 822343 w 7035769"/>
              <a:gd name="connsiteY0" fmla="*/ 0 h 2680649"/>
              <a:gd name="connsiteX1" fmla="*/ 7035769 w 7035769"/>
              <a:gd name="connsiteY1" fmla="*/ 54766 h 2680649"/>
              <a:gd name="connsiteX2" fmla="*/ 6638107 w 7035769"/>
              <a:gd name="connsiteY2" fmla="*/ 2680396 h 2680649"/>
              <a:gd name="connsiteX3" fmla="*/ 0 w 7035769"/>
              <a:gd name="connsiteY3" fmla="*/ 2680649 h 2680649"/>
              <a:gd name="connsiteX4" fmla="*/ 822343 w 7035769"/>
              <a:gd name="connsiteY4" fmla="*/ 0 h 2680649"/>
              <a:gd name="connsiteX0" fmla="*/ 349754 w 6563180"/>
              <a:gd name="connsiteY0" fmla="*/ 0 h 2680396"/>
              <a:gd name="connsiteX1" fmla="*/ 6563180 w 6563180"/>
              <a:gd name="connsiteY1" fmla="*/ 54766 h 2680396"/>
              <a:gd name="connsiteX2" fmla="*/ 6165518 w 6563180"/>
              <a:gd name="connsiteY2" fmla="*/ 2680396 h 2680396"/>
              <a:gd name="connsiteX3" fmla="*/ 0 w 6563180"/>
              <a:gd name="connsiteY3" fmla="*/ 2671995 h 2680396"/>
              <a:gd name="connsiteX4" fmla="*/ 349754 w 6563180"/>
              <a:gd name="connsiteY4" fmla="*/ 0 h 2680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63180" h="2680396">
                <a:moveTo>
                  <a:pt x="349754" y="0"/>
                </a:moveTo>
                <a:lnTo>
                  <a:pt x="6563180" y="54766"/>
                </a:lnTo>
                <a:lnTo>
                  <a:pt x="6165518" y="2680396"/>
                </a:lnTo>
                <a:lnTo>
                  <a:pt x="0" y="2671995"/>
                </a:lnTo>
                <a:lnTo>
                  <a:pt x="349754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BF8A5D-96EA-2F70-1953-5ACAD9E0E5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69083" y="-27632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1966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8" r="28278"/>
          <a:stretch/>
        </p:blipFill>
        <p:spPr>
          <a:xfrm>
            <a:off x="1" y="0"/>
            <a:ext cx="5303180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C459F5B8-9E0E-F4E7-DC18-06A918399FC9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30A8ED-FD07-BF03-6F15-F78F7D766C2B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3CF541B-926D-2FB3-39FF-944FF47347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70" y="-37359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7938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65926" y="1998909"/>
            <a:ext cx="7083712" cy="2675825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46590"/>
              <a:gd name="connsiteY0" fmla="*/ 3277 h 2705274"/>
              <a:gd name="connsiteX1" fmla="*/ 6918570 w 6946590"/>
              <a:gd name="connsiteY1" fmla="*/ 0 h 2705274"/>
              <a:gd name="connsiteX2" fmla="*/ 6946590 w 6946590"/>
              <a:gd name="connsiteY2" fmla="*/ 2705274 h 2705274"/>
              <a:gd name="connsiteX3" fmla="*/ 322862 w 6946590"/>
              <a:gd name="connsiteY3" fmla="*/ 2700561 h 2705274"/>
              <a:gd name="connsiteX4" fmla="*/ 0 w 6946590"/>
              <a:gd name="connsiteY4" fmla="*/ 3277 h 2705274"/>
              <a:gd name="connsiteX0" fmla="*/ 0 w 7320883"/>
              <a:gd name="connsiteY0" fmla="*/ 0 h 2701997"/>
              <a:gd name="connsiteX1" fmla="*/ 7320883 w 7320883"/>
              <a:gd name="connsiteY1" fmla="*/ 190868 h 2701997"/>
              <a:gd name="connsiteX2" fmla="*/ 6946590 w 7320883"/>
              <a:gd name="connsiteY2" fmla="*/ 2701997 h 2701997"/>
              <a:gd name="connsiteX3" fmla="*/ 322862 w 7320883"/>
              <a:gd name="connsiteY3" fmla="*/ 2697284 h 2701997"/>
              <a:gd name="connsiteX4" fmla="*/ 0 w 7320883"/>
              <a:gd name="connsiteY4" fmla="*/ 0 h 2701997"/>
              <a:gd name="connsiteX0" fmla="*/ 0 w 7320883"/>
              <a:gd name="connsiteY0" fmla="*/ 0 h 2699296"/>
              <a:gd name="connsiteX1" fmla="*/ 7320883 w 7320883"/>
              <a:gd name="connsiteY1" fmla="*/ 190868 h 2699296"/>
              <a:gd name="connsiteX2" fmla="*/ 6974304 w 7320883"/>
              <a:gd name="connsiteY2" fmla="*/ 2699296 h 2699296"/>
              <a:gd name="connsiteX3" fmla="*/ 322862 w 7320883"/>
              <a:gd name="connsiteY3" fmla="*/ 2697284 h 2699296"/>
              <a:gd name="connsiteX4" fmla="*/ 0 w 7320883"/>
              <a:gd name="connsiteY4" fmla="*/ 0 h 2699296"/>
              <a:gd name="connsiteX0" fmla="*/ 0 w 7320883"/>
              <a:gd name="connsiteY0" fmla="*/ 0 h 2709179"/>
              <a:gd name="connsiteX1" fmla="*/ 7320883 w 7320883"/>
              <a:gd name="connsiteY1" fmla="*/ 190868 h 2709179"/>
              <a:gd name="connsiteX2" fmla="*/ 6974304 w 7320883"/>
              <a:gd name="connsiteY2" fmla="*/ 2699296 h 2709179"/>
              <a:gd name="connsiteX3" fmla="*/ 785653 w 7320883"/>
              <a:gd name="connsiteY3" fmla="*/ 2709179 h 2709179"/>
              <a:gd name="connsiteX4" fmla="*/ 0 w 7320883"/>
              <a:gd name="connsiteY4" fmla="*/ 0 h 2709179"/>
              <a:gd name="connsiteX0" fmla="*/ 370799 w 6535230"/>
              <a:gd name="connsiteY0" fmla="*/ 0 h 2675825"/>
              <a:gd name="connsiteX1" fmla="*/ 6535230 w 6535230"/>
              <a:gd name="connsiteY1" fmla="*/ 157514 h 2675825"/>
              <a:gd name="connsiteX2" fmla="*/ 6188651 w 6535230"/>
              <a:gd name="connsiteY2" fmla="*/ 2665942 h 2675825"/>
              <a:gd name="connsiteX3" fmla="*/ 0 w 6535230"/>
              <a:gd name="connsiteY3" fmla="*/ 2675825 h 2675825"/>
              <a:gd name="connsiteX4" fmla="*/ 370799 w 6535230"/>
              <a:gd name="connsiteY4" fmla="*/ 0 h 267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5230" h="2675825">
                <a:moveTo>
                  <a:pt x="370799" y="0"/>
                </a:moveTo>
                <a:lnTo>
                  <a:pt x="6535230" y="157514"/>
                </a:lnTo>
                <a:lnTo>
                  <a:pt x="6188651" y="2665942"/>
                </a:lnTo>
                <a:lnTo>
                  <a:pt x="0" y="2675825"/>
                </a:lnTo>
                <a:lnTo>
                  <a:pt x="370799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96951-4A08-BBC9-9978-1555040D8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530451" y="-35539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DA6CC4-57B7-E970-988F-0ED3D5FB4BC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20072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D34DC11C-D6CD-10A8-D722-BA368566197D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DE96951-4A08-BBC9-9978-1555040D88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00069" y="39298"/>
            <a:ext cx="2449767" cy="63610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DA6CC4-57B7-E970-988F-0ED3D5FB4BC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59857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5D1566A-371F-3CC4-9E29-8FEB6919CF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26101" flipH="1">
            <a:off x="1464114" y="-151996"/>
            <a:ext cx="2498107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79786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-1651459" y="2085496"/>
            <a:ext cx="7182628" cy="254573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82015"/>
              <a:gd name="connsiteY0" fmla="*/ 3277 h 2700561"/>
              <a:gd name="connsiteX1" fmla="*/ 6918570 w 6982015"/>
              <a:gd name="connsiteY1" fmla="*/ 0 h 2700561"/>
              <a:gd name="connsiteX2" fmla="*/ 6982015 w 6982015"/>
              <a:gd name="connsiteY2" fmla="*/ 2696476 h 2700561"/>
              <a:gd name="connsiteX3" fmla="*/ 322862 w 6982015"/>
              <a:gd name="connsiteY3" fmla="*/ 2700561 h 2700561"/>
              <a:gd name="connsiteX4" fmla="*/ 0 w 6982015"/>
              <a:gd name="connsiteY4" fmla="*/ 3277 h 2700561"/>
              <a:gd name="connsiteX0" fmla="*/ 0 w 7337753"/>
              <a:gd name="connsiteY0" fmla="*/ 0 h 2697284"/>
              <a:gd name="connsiteX1" fmla="*/ 7337753 w 7337753"/>
              <a:gd name="connsiteY1" fmla="*/ 215944 h 2697284"/>
              <a:gd name="connsiteX2" fmla="*/ 6982015 w 7337753"/>
              <a:gd name="connsiteY2" fmla="*/ 2693199 h 2697284"/>
              <a:gd name="connsiteX3" fmla="*/ 322862 w 7337753"/>
              <a:gd name="connsiteY3" fmla="*/ 2697284 h 2697284"/>
              <a:gd name="connsiteX4" fmla="*/ 0 w 7337753"/>
              <a:gd name="connsiteY4" fmla="*/ 0 h 2697284"/>
              <a:gd name="connsiteX0" fmla="*/ 0 w 7337753"/>
              <a:gd name="connsiteY0" fmla="*/ 0 h 2703961"/>
              <a:gd name="connsiteX1" fmla="*/ 7337753 w 7337753"/>
              <a:gd name="connsiteY1" fmla="*/ 215944 h 2703961"/>
              <a:gd name="connsiteX2" fmla="*/ 6982015 w 7337753"/>
              <a:gd name="connsiteY2" fmla="*/ 2693199 h 2703961"/>
              <a:gd name="connsiteX3" fmla="*/ 711266 w 7337753"/>
              <a:gd name="connsiteY3" fmla="*/ 2703961 h 2703961"/>
              <a:gd name="connsiteX4" fmla="*/ 0 w 7337753"/>
              <a:gd name="connsiteY4" fmla="*/ 0 h 2703961"/>
              <a:gd name="connsiteX0" fmla="*/ 352010 w 6626487"/>
              <a:gd name="connsiteY0" fmla="*/ 0 h 2545739"/>
              <a:gd name="connsiteX1" fmla="*/ 6626487 w 6626487"/>
              <a:gd name="connsiteY1" fmla="*/ 57722 h 2545739"/>
              <a:gd name="connsiteX2" fmla="*/ 6270749 w 6626487"/>
              <a:gd name="connsiteY2" fmla="*/ 2534977 h 2545739"/>
              <a:gd name="connsiteX3" fmla="*/ 0 w 6626487"/>
              <a:gd name="connsiteY3" fmla="*/ 2545739 h 2545739"/>
              <a:gd name="connsiteX4" fmla="*/ 352010 w 6626487"/>
              <a:gd name="connsiteY4" fmla="*/ 0 h 254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26487" h="2545739">
                <a:moveTo>
                  <a:pt x="352010" y="0"/>
                </a:moveTo>
                <a:lnTo>
                  <a:pt x="6626487" y="57722"/>
                </a:lnTo>
                <a:lnTo>
                  <a:pt x="6270749" y="2534977"/>
                </a:lnTo>
                <a:lnTo>
                  <a:pt x="0" y="2545739"/>
                </a:lnTo>
                <a:lnTo>
                  <a:pt x="352010" y="0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2060314" y="-7687"/>
            <a:ext cx="10147017" cy="6873937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04415" h="6866946">
                <a:moveTo>
                  <a:pt x="8411" y="6866946"/>
                </a:moveTo>
                <a:lnTo>
                  <a:pt x="8011051" y="6859257"/>
                </a:lnTo>
                <a:lnTo>
                  <a:pt x="9973999" y="6859257"/>
                </a:lnTo>
                <a:lnTo>
                  <a:pt x="11104415" y="1570"/>
                </a:lnTo>
                <a:lnTo>
                  <a:pt x="0" y="0"/>
                </a:lnTo>
                <a:cubicBezTo>
                  <a:pt x="0" y="2294586"/>
                  <a:pt x="8411" y="4572360"/>
                  <a:pt x="8411" y="686694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8EE5B1-732C-905E-3DB6-70BC77B3201D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2206B3-33A2-F278-2CC8-FF3B622115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2454281" y="-145754"/>
            <a:ext cx="2449766" cy="63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55587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r="32734"/>
          <a:stretch/>
        </p:blipFill>
        <p:spPr>
          <a:xfrm>
            <a:off x="0" y="0"/>
            <a:ext cx="3552346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Freeform 31">
            <a:extLst>
              <a:ext uri="{FF2B5EF4-FFF2-40B4-BE49-F238E27FC236}">
                <a16:creationId xmlns:a16="http://schemas.microsoft.com/office/drawing/2014/main" id="{5642B78A-E91F-0CF7-0001-026B9AF14427}"/>
              </a:ext>
            </a:extLst>
          </p:cNvPr>
          <p:cNvSpPr/>
          <p:nvPr userDrawn="1"/>
        </p:nvSpPr>
        <p:spPr>
          <a:xfrm rot="10800000" flipV="1">
            <a:off x="629932" y="-6115"/>
            <a:ext cx="11569714" cy="6872365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  <a:gd name="connsiteX0" fmla="*/ 0 w 11096004"/>
              <a:gd name="connsiteY0" fmla="*/ 6865376 h 6865376"/>
              <a:gd name="connsiteX1" fmla="*/ 8002640 w 11096004"/>
              <a:gd name="connsiteY1" fmla="*/ 6857687 h 6865376"/>
              <a:gd name="connsiteX2" fmla="*/ 9965588 w 11096004"/>
              <a:gd name="connsiteY2" fmla="*/ 6857687 h 6865376"/>
              <a:gd name="connsiteX3" fmla="*/ 11096004 w 11096004"/>
              <a:gd name="connsiteY3" fmla="*/ 0 h 6865376"/>
              <a:gd name="connsiteX4" fmla="*/ 3649522 w 11096004"/>
              <a:gd name="connsiteY4" fmla="*/ 6106 h 6865376"/>
              <a:gd name="connsiteX5" fmla="*/ 0 w 11096004"/>
              <a:gd name="connsiteY5" fmla="*/ 6865376 h 6865376"/>
              <a:gd name="connsiteX0" fmla="*/ 8411 w 11104415"/>
              <a:gd name="connsiteY0" fmla="*/ 6866946 h 6866946"/>
              <a:gd name="connsiteX1" fmla="*/ 8011051 w 11104415"/>
              <a:gd name="connsiteY1" fmla="*/ 6859257 h 6866946"/>
              <a:gd name="connsiteX2" fmla="*/ 9973999 w 11104415"/>
              <a:gd name="connsiteY2" fmla="*/ 6859257 h 6866946"/>
              <a:gd name="connsiteX3" fmla="*/ 11104415 w 11104415"/>
              <a:gd name="connsiteY3" fmla="*/ 1570 h 6866946"/>
              <a:gd name="connsiteX4" fmla="*/ 0 w 11104415"/>
              <a:gd name="connsiteY4" fmla="*/ 0 h 6866946"/>
              <a:gd name="connsiteX5" fmla="*/ 8411 w 11104415"/>
              <a:gd name="connsiteY5" fmla="*/ 6866946 h 6866946"/>
              <a:gd name="connsiteX0" fmla="*/ 1559459 w 12655463"/>
              <a:gd name="connsiteY0" fmla="*/ 6865376 h 6865376"/>
              <a:gd name="connsiteX1" fmla="*/ 9562099 w 12655463"/>
              <a:gd name="connsiteY1" fmla="*/ 6857687 h 6865376"/>
              <a:gd name="connsiteX2" fmla="*/ 11525047 w 12655463"/>
              <a:gd name="connsiteY2" fmla="*/ 6857687 h 6865376"/>
              <a:gd name="connsiteX3" fmla="*/ 12655463 w 12655463"/>
              <a:gd name="connsiteY3" fmla="*/ 0 h 6865376"/>
              <a:gd name="connsiteX4" fmla="*/ 0 w 12655463"/>
              <a:gd name="connsiteY4" fmla="*/ 4955 h 6865376"/>
              <a:gd name="connsiteX5" fmla="*/ 1559459 w 12655463"/>
              <a:gd name="connsiteY5" fmla="*/ 6865376 h 6865376"/>
              <a:gd name="connsiteX0" fmla="*/ 0 w 12661347"/>
              <a:gd name="connsiteY0" fmla="*/ 6865376 h 6865376"/>
              <a:gd name="connsiteX1" fmla="*/ 9567983 w 12661347"/>
              <a:gd name="connsiteY1" fmla="*/ 6857687 h 6865376"/>
              <a:gd name="connsiteX2" fmla="*/ 11530931 w 12661347"/>
              <a:gd name="connsiteY2" fmla="*/ 6857687 h 6865376"/>
              <a:gd name="connsiteX3" fmla="*/ 12661347 w 12661347"/>
              <a:gd name="connsiteY3" fmla="*/ 0 h 6865376"/>
              <a:gd name="connsiteX4" fmla="*/ 5884 w 12661347"/>
              <a:gd name="connsiteY4" fmla="*/ 4955 h 6865376"/>
              <a:gd name="connsiteX5" fmla="*/ 0 w 12661347"/>
              <a:gd name="connsiteY5" fmla="*/ 6865376 h 6865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61347" h="6865376">
                <a:moveTo>
                  <a:pt x="0" y="6865376"/>
                </a:moveTo>
                <a:lnTo>
                  <a:pt x="9567983" y="6857687"/>
                </a:lnTo>
                <a:lnTo>
                  <a:pt x="11530931" y="6857687"/>
                </a:lnTo>
                <a:lnTo>
                  <a:pt x="12661347" y="0"/>
                </a:lnTo>
                <a:lnTo>
                  <a:pt x="5884" y="4955"/>
                </a:lnTo>
                <a:cubicBezTo>
                  <a:pt x="5884" y="2299541"/>
                  <a:pt x="0" y="4570790"/>
                  <a:pt x="0" y="6865376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526642-DC5A-417E-14F2-04F4F1E575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135556" y="47550"/>
            <a:ext cx="2449766" cy="63610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8EE5B1-732C-905E-3DB6-70BC77B3201D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2378159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6" y="-98359"/>
            <a:ext cx="2428511" cy="63610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89A84B-E06C-44AA-620B-B41A5D68190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9364378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489A84B-E06C-44AA-620B-B41A5D68190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7502534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1AAC51-D986-7C19-1FB9-900A030E0733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DFC213B-B9EE-DEB5-38FD-7D81DE530C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18482"/>
      </p:ext>
    </p:extLst>
  </p:cSld>
  <p:clrMapOvr>
    <a:masterClrMapping/>
  </p:clrMapOvr>
  <p:transition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D11147-3D6B-3369-9217-DB5806440F2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98FB37-BA74-E127-E4A5-00DCAA4763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38072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2A92B63-9820-0B4C-04D8-FF9CED224E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77498" y="-9835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D8AAB-A448-8794-9AA3-26811D233209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8940690"/>
      </p:ext>
    </p:extLst>
  </p:cSld>
  <p:clrMapOvr>
    <a:masterClrMapping/>
  </p:clrMapOvr>
  <p:transition spd="slow">
    <p:wip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63905"/>
      </p:ext>
    </p:extLst>
  </p:cSld>
  <p:clrMapOvr>
    <a:masterClrMapping/>
  </p:clrMapOvr>
  <p:transition spd="slow"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0" r="21110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322735"/>
      </p:ext>
    </p:extLst>
  </p:cSld>
  <p:clrMapOvr>
    <a:masterClrMapping/>
  </p:clrMapOvr>
  <p:transition spd="slow"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350753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rgbClr val="3B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1">
            <a:extLst>
              <a:ext uri="{FF2B5EF4-FFF2-40B4-BE49-F238E27FC236}">
                <a16:creationId xmlns:a16="http://schemas.microsoft.com/office/drawing/2014/main" id="{D7745285-D4C7-0E9C-DC86-5CED39B4F58F}"/>
              </a:ext>
            </a:extLst>
          </p:cNvPr>
          <p:cNvSpPr/>
          <p:nvPr userDrawn="1"/>
        </p:nvSpPr>
        <p:spPr>
          <a:xfrm flipV="1">
            <a:off x="4331970" y="0"/>
            <a:ext cx="538693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32F79E77-F530-308F-393E-66AFFE085A8F}"/>
              </a:ext>
            </a:extLst>
          </p:cNvPr>
          <p:cNvSpPr/>
          <p:nvPr userDrawn="1"/>
        </p:nvSpPr>
        <p:spPr>
          <a:xfrm flipV="1">
            <a:off x="2473093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FA2BF1BC-8B1D-4000-B488-EC0D904D35CD}"/>
              </a:ext>
            </a:extLst>
          </p:cNvPr>
          <p:cNvSpPr/>
          <p:nvPr userDrawn="1"/>
        </p:nvSpPr>
        <p:spPr>
          <a:xfrm flipV="1">
            <a:off x="0" y="0"/>
            <a:ext cx="4946187" cy="6858000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83376" h="6858000">
                <a:moveTo>
                  <a:pt x="0" y="6858000"/>
                </a:moveTo>
                <a:lnTo>
                  <a:pt x="3771900" y="6858000"/>
                </a:lnTo>
                <a:lnTo>
                  <a:pt x="6583376" y="6858000"/>
                </a:lnTo>
                <a:lnTo>
                  <a:pt x="37719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4C92FB-CB2B-AB8F-CFA5-9F01502DA0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26101" flipH="1">
            <a:off x="1464114" y="-151996"/>
            <a:ext cx="2498107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52512"/>
      </p:ext>
    </p:extLst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6356" r="7386" b="4134"/>
          <a:stretch/>
        </p:blipFill>
        <p:spPr>
          <a:xfrm>
            <a:off x="0" y="-6115"/>
            <a:ext cx="7906220" cy="6864115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646270"/>
      </p:ext>
    </p:extLst>
  </p:cSld>
  <p:clrMapOvr>
    <a:masterClrMapping/>
  </p:clrMapOvr>
  <p:transition spd="slow"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r="7386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302E46C-EC5C-8865-9B73-53FA2DCF3793}"/>
              </a:ext>
            </a:extLst>
          </p:cNvPr>
          <p:cNvSpPr/>
          <p:nvPr userDrawn="1"/>
        </p:nvSpPr>
        <p:spPr>
          <a:xfrm rot="15666125">
            <a:off x="1183310" y="2129859"/>
            <a:ext cx="7354765" cy="2601249"/>
          </a:xfrm>
          <a:custGeom>
            <a:avLst/>
            <a:gdLst>
              <a:gd name="connsiteX0" fmla="*/ 0 w 7233935"/>
              <a:gd name="connsiteY0" fmla="*/ 0 h 2698928"/>
              <a:gd name="connsiteX1" fmla="*/ 7233935 w 7233935"/>
              <a:gd name="connsiteY1" fmla="*/ 0 h 2698928"/>
              <a:gd name="connsiteX2" fmla="*/ 7233935 w 7233935"/>
              <a:gd name="connsiteY2" fmla="*/ 2698928 h 2698928"/>
              <a:gd name="connsiteX3" fmla="*/ 0 w 7233935"/>
              <a:gd name="connsiteY3" fmla="*/ 2698928 h 2698928"/>
              <a:gd name="connsiteX4" fmla="*/ 0 w 7233935"/>
              <a:gd name="connsiteY4" fmla="*/ 0 h 2698928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0 w 7233935"/>
              <a:gd name="connsiteY3" fmla="*/ 2702205 h 2702205"/>
              <a:gd name="connsiteX4" fmla="*/ 0 w 7233935"/>
              <a:gd name="connsiteY4" fmla="*/ 3277 h 2702205"/>
              <a:gd name="connsiteX0" fmla="*/ 0 w 7233935"/>
              <a:gd name="connsiteY0" fmla="*/ 3277 h 2702205"/>
              <a:gd name="connsiteX1" fmla="*/ 6918570 w 7233935"/>
              <a:gd name="connsiteY1" fmla="*/ 0 h 2702205"/>
              <a:gd name="connsiteX2" fmla="*/ 7233935 w 7233935"/>
              <a:gd name="connsiteY2" fmla="*/ 2702205 h 2702205"/>
              <a:gd name="connsiteX3" fmla="*/ 322862 w 7233935"/>
              <a:gd name="connsiteY3" fmla="*/ 2700561 h 2702205"/>
              <a:gd name="connsiteX4" fmla="*/ 0 w 7233935"/>
              <a:gd name="connsiteY4" fmla="*/ 3277 h 2702205"/>
              <a:gd name="connsiteX0" fmla="*/ 0 w 6918570"/>
              <a:gd name="connsiteY0" fmla="*/ 3277 h 2703888"/>
              <a:gd name="connsiteX1" fmla="*/ 6918570 w 6918570"/>
              <a:gd name="connsiteY1" fmla="*/ 0 h 2703888"/>
              <a:gd name="connsiteX2" fmla="*/ 6851157 w 6918570"/>
              <a:gd name="connsiteY2" fmla="*/ 2703888 h 2703888"/>
              <a:gd name="connsiteX3" fmla="*/ 322862 w 6918570"/>
              <a:gd name="connsiteY3" fmla="*/ 2700561 h 2703888"/>
              <a:gd name="connsiteX4" fmla="*/ 0 w 6918570"/>
              <a:gd name="connsiteY4" fmla="*/ 3277 h 2703888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322862 w 7217971"/>
              <a:gd name="connsiteY3" fmla="*/ 2697284 h 2700611"/>
              <a:gd name="connsiteX4" fmla="*/ 0 w 7217971"/>
              <a:gd name="connsiteY4" fmla="*/ 0 h 2700611"/>
              <a:gd name="connsiteX0" fmla="*/ 0 w 7217971"/>
              <a:gd name="connsiteY0" fmla="*/ 0 h 2700611"/>
              <a:gd name="connsiteX1" fmla="*/ 7217971 w 7217971"/>
              <a:gd name="connsiteY1" fmla="*/ 99362 h 2700611"/>
              <a:gd name="connsiteX2" fmla="*/ 6851157 w 7217971"/>
              <a:gd name="connsiteY2" fmla="*/ 2700611 h 2700611"/>
              <a:gd name="connsiteX3" fmla="*/ 432675 w 7217971"/>
              <a:gd name="connsiteY3" fmla="*/ 2693707 h 2700611"/>
              <a:gd name="connsiteX4" fmla="*/ 0 w 7217971"/>
              <a:gd name="connsiteY4" fmla="*/ 0 h 2700611"/>
              <a:gd name="connsiteX0" fmla="*/ 390569 w 6785296"/>
              <a:gd name="connsiteY0" fmla="*/ 18128 h 2601249"/>
              <a:gd name="connsiteX1" fmla="*/ 6785296 w 6785296"/>
              <a:gd name="connsiteY1" fmla="*/ 0 h 2601249"/>
              <a:gd name="connsiteX2" fmla="*/ 6418482 w 6785296"/>
              <a:gd name="connsiteY2" fmla="*/ 2601249 h 2601249"/>
              <a:gd name="connsiteX3" fmla="*/ 0 w 6785296"/>
              <a:gd name="connsiteY3" fmla="*/ 2594345 h 2601249"/>
              <a:gd name="connsiteX4" fmla="*/ 390569 w 6785296"/>
              <a:gd name="connsiteY4" fmla="*/ 18128 h 26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5296" h="2601249">
                <a:moveTo>
                  <a:pt x="390569" y="18128"/>
                </a:moveTo>
                <a:lnTo>
                  <a:pt x="6785296" y="0"/>
                </a:lnTo>
                <a:lnTo>
                  <a:pt x="6418482" y="2601249"/>
                </a:lnTo>
                <a:lnTo>
                  <a:pt x="0" y="2594345"/>
                </a:lnTo>
                <a:lnTo>
                  <a:pt x="390569" y="18128"/>
                </a:lnTo>
                <a:close/>
              </a:path>
            </a:pathLst>
          </a:custGeom>
          <a:gradFill>
            <a:gsLst>
              <a:gs pos="58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5395170" y="-6115"/>
            <a:ext cx="6804462" cy="6864681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8 w 9983399"/>
              <a:gd name="connsiteY3" fmla="*/ 6459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0 w 9983398"/>
              <a:gd name="connsiteY0" fmla="*/ 6877299 h 6877299"/>
              <a:gd name="connsiteX1" fmla="*/ 7171922 w 9983398"/>
              <a:gd name="connsiteY1" fmla="*/ 6864420 h 6877299"/>
              <a:gd name="connsiteX2" fmla="*/ 9983398 w 9983398"/>
              <a:gd name="connsiteY2" fmla="*/ 6864420 h 6877299"/>
              <a:gd name="connsiteX3" fmla="*/ 9065117 w 9983398"/>
              <a:gd name="connsiteY3" fmla="*/ 0 h 6877299"/>
              <a:gd name="connsiteX4" fmla="*/ 352349 w 9983398"/>
              <a:gd name="connsiteY4" fmla="*/ 366648 h 6877299"/>
              <a:gd name="connsiteX5" fmla="*/ 0 w 9983398"/>
              <a:gd name="connsiteY5" fmla="*/ 6877299 h 6877299"/>
              <a:gd name="connsiteX0" fmla="*/ 0 w 9983398"/>
              <a:gd name="connsiteY0" fmla="*/ 6877326 h 6877326"/>
              <a:gd name="connsiteX1" fmla="*/ 7171922 w 9983398"/>
              <a:gd name="connsiteY1" fmla="*/ 6864447 h 6877326"/>
              <a:gd name="connsiteX2" fmla="*/ 9983398 w 9983398"/>
              <a:gd name="connsiteY2" fmla="*/ 6864447 h 6877326"/>
              <a:gd name="connsiteX3" fmla="*/ 9065117 w 9983398"/>
              <a:gd name="connsiteY3" fmla="*/ 27 h 6877326"/>
              <a:gd name="connsiteX4" fmla="*/ 2868134 w 9983398"/>
              <a:gd name="connsiteY4" fmla="*/ 0 h 6877326"/>
              <a:gd name="connsiteX5" fmla="*/ 0 w 9983398"/>
              <a:gd name="connsiteY5" fmla="*/ 6877326 h 6877326"/>
              <a:gd name="connsiteX0" fmla="*/ 1057055 w 7115264"/>
              <a:gd name="connsiteY0" fmla="*/ 6652175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1057055 w 7115264"/>
              <a:gd name="connsiteY5" fmla="*/ 6652175 h 6864447"/>
              <a:gd name="connsiteX0" fmla="*/ 2 w 7115264"/>
              <a:gd name="connsiteY0" fmla="*/ 6845162 h 6864447"/>
              <a:gd name="connsiteX1" fmla="*/ 4303788 w 7115264"/>
              <a:gd name="connsiteY1" fmla="*/ 6864447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46070 w 7115264"/>
              <a:gd name="connsiteY1" fmla="*/ 6767954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64447"/>
              <a:gd name="connsiteX1" fmla="*/ 4353118 w 7115264"/>
              <a:gd name="connsiteY1" fmla="*/ 6845149 h 6864447"/>
              <a:gd name="connsiteX2" fmla="*/ 7115264 w 7115264"/>
              <a:gd name="connsiteY2" fmla="*/ 6864447 h 6864447"/>
              <a:gd name="connsiteX3" fmla="*/ 6196983 w 7115264"/>
              <a:gd name="connsiteY3" fmla="*/ 27 h 6864447"/>
              <a:gd name="connsiteX4" fmla="*/ 0 w 7115264"/>
              <a:gd name="connsiteY4" fmla="*/ 0 h 6864447"/>
              <a:gd name="connsiteX5" fmla="*/ 2 w 7115264"/>
              <a:gd name="connsiteY5" fmla="*/ 6845162 h 6864447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19417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3 w 7115264"/>
              <a:gd name="connsiteY3" fmla="*/ 27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45162 h 6845162"/>
              <a:gd name="connsiteX1" fmla="*/ 4353118 w 7115264"/>
              <a:gd name="connsiteY1" fmla="*/ 6845149 h 6845162"/>
              <a:gd name="connsiteX2" fmla="*/ 7115264 w 7115264"/>
              <a:gd name="connsiteY2" fmla="*/ 6845149 h 6845162"/>
              <a:gd name="connsiteX3" fmla="*/ 6196984 w 7115264"/>
              <a:gd name="connsiteY3" fmla="*/ 6459 h 6845162"/>
              <a:gd name="connsiteX4" fmla="*/ 0 w 7115264"/>
              <a:gd name="connsiteY4" fmla="*/ 0 h 6845162"/>
              <a:gd name="connsiteX5" fmla="*/ 2 w 7115264"/>
              <a:gd name="connsiteY5" fmla="*/ 6845162 h 6845162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196984 w 7115264"/>
              <a:gd name="connsiteY3" fmla="*/ 12891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6458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7115264"/>
              <a:gd name="connsiteY0" fmla="*/ 6851594 h 6851594"/>
              <a:gd name="connsiteX1" fmla="*/ 4353118 w 7115264"/>
              <a:gd name="connsiteY1" fmla="*/ 6851581 h 6851594"/>
              <a:gd name="connsiteX2" fmla="*/ 7115264 w 7115264"/>
              <a:gd name="connsiteY2" fmla="*/ 6851581 h 6851594"/>
              <a:gd name="connsiteX3" fmla="*/ 6204032 w 7115264"/>
              <a:gd name="connsiteY3" fmla="*/ 25 h 6851594"/>
              <a:gd name="connsiteX4" fmla="*/ 0 w 7115264"/>
              <a:gd name="connsiteY4" fmla="*/ 0 h 6851594"/>
              <a:gd name="connsiteX5" fmla="*/ 2 w 7115264"/>
              <a:gd name="connsiteY5" fmla="*/ 6851594 h 6851594"/>
              <a:gd name="connsiteX0" fmla="*/ 2 w 6204032"/>
              <a:gd name="connsiteY0" fmla="*/ 6851594 h 6857711"/>
              <a:gd name="connsiteX1" fmla="*/ 4353118 w 6204032"/>
              <a:gd name="connsiteY1" fmla="*/ 6851581 h 6857711"/>
              <a:gd name="connsiteX2" fmla="*/ 5301958 w 6204032"/>
              <a:gd name="connsiteY2" fmla="*/ 6857711 h 6857711"/>
              <a:gd name="connsiteX3" fmla="*/ 6204032 w 6204032"/>
              <a:gd name="connsiteY3" fmla="*/ 25 h 6857711"/>
              <a:gd name="connsiteX4" fmla="*/ 0 w 6204032"/>
              <a:gd name="connsiteY4" fmla="*/ 0 h 6857711"/>
              <a:gd name="connsiteX5" fmla="*/ 2 w 6204032"/>
              <a:gd name="connsiteY5" fmla="*/ 6851594 h 6857711"/>
              <a:gd name="connsiteX0" fmla="*/ 2 w 6316066"/>
              <a:gd name="connsiteY0" fmla="*/ 6851594 h 6851594"/>
              <a:gd name="connsiteX1" fmla="*/ 4353118 w 6316066"/>
              <a:gd name="connsiteY1" fmla="*/ 6851581 h 6851594"/>
              <a:gd name="connsiteX2" fmla="*/ 6316066 w 6316066"/>
              <a:gd name="connsiteY2" fmla="*/ 6851581 h 6851594"/>
              <a:gd name="connsiteX3" fmla="*/ 6204032 w 6316066"/>
              <a:gd name="connsiteY3" fmla="*/ 25 h 6851594"/>
              <a:gd name="connsiteX4" fmla="*/ 0 w 6316066"/>
              <a:gd name="connsiteY4" fmla="*/ 0 h 6851594"/>
              <a:gd name="connsiteX5" fmla="*/ 2 w 6316066"/>
              <a:gd name="connsiteY5" fmla="*/ 6851594 h 6851594"/>
              <a:gd name="connsiteX0" fmla="*/ 2 w 7446482"/>
              <a:gd name="connsiteY0" fmla="*/ 6857700 h 6857700"/>
              <a:gd name="connsiteX1" fmla="*/ 4353118 w 7446482"/>
              <a:gd name="connsiteY1" fmla="*/ 6857687 h 6857700"/>
              <a:gd name="connsiteX2" fmla="*/ 6316066 w 7446482"/>
              <a:gd name="connsiteY2" fmla="*/ 6857687 h 6857700"/>
              <a:gd name="connsiteX3" fmla="*/ 7446482 w 7446482"/>
              <a:gd name="connsiteY3" fmla="*/ 0 h 6857700"/>
              <a:gd name="connsiteX4" fmla="*/ 0 w 7446482"/>
              <a:gd name="connsiteY4" fmla="*/ 6106 h 6857700"/>
              <a:gd name="connsiteX5" fmla="*/ 2 w 7446482"/>
              <a:gd name="connsiteY5" fmla="*/ 6857700 h 68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46482" h="6857700">
                <a:moveTo>
                  <a:pt x="2" y="6857700"/>
                </a:moveTo>
                <a:lnTo>
                  <a:pt x="4353118" y="6857687"/>
                </a:lnTo>
                <a:lnTo>
                  <a:pt x="6316066" y="6857687"/>
                </a:lnTo>
                <a:lnTo>
                  <a:pt x="7446482" y="0"/>
                </a:lnTo>
                <a:lnTo>
                  <a:pt x="0" y="6106"/>
                </a:lnTo>
                <a:cubicBezTo>
                  <a:pt x="0" y="2300692"/>
                  <a:pt x="2" y="4563114"/>
                  <a:pt x="2" y="685770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8403AB-DE50-C356-D76F-58CA966EC1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5888124" y="-98358"/>
            <a:ext cx="2428511" cy="6361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0D00E1-9CA3-B122-CB88-327A8976914E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773630"/>
      </p:ext>
    </p:extLst>
  </p:cSld>
  <p:clrMapOvr>
    <a:masterClrMapping/>
  </p:clrMapOvr>
  <p:transition spd="slow"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BB1772-2435-8F7A-DCF3-9A7EDEE3F21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456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r="61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771510-B903-2CD3-90AD-F5B247C1BBB6}"/>
              </a:ext>
            </a:extLst>
          </p:cNvPr>
          <p:cNvSpPr/>
          <p:nvPr userDrawn="1"/>
        </p:nvSpPr>
        <p:spPr>
          <a:xfrm>
            <a:off x="-7620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085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771510-B903-2CD3-90AD-F5B247C1BBB6}"/>
              </a:ext>
            </a:extLst>
          </p:cNvPr>
          <p:cNvSpPr/>
          <p:nvPr userDrawn="1"/>
        </p:nvSpPr>
        <p:spPr>
          <a:xfrm>
            <a:off x="-7620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65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DEBD1-4A16-4501-854D-1D8F90238A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427F41-0084-FCC5-B3DE-F8D2BFB03F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1000">
                <a:schemeClr val="tx1">
                  <a:alpha val="0"/>
                </a:schemeClr>
              </a:gs>
              <a:gs pos="100000">
                <a:schemeClr val="tx1">
                  <a:lumMod val="100000"/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730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20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050378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1BF176-2001-B025-C8DC-9586C84F8E66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CB4D60-11C3-41B4-5301-6E7D49F35A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03601" y="-10139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2DA0AC-4116-B094-4B41-9DCDD02337C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1475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CCC0ED8-8B19-50AB-0E7C-85C417BC405E}"/>
              </a:ext>
            </a:extLst>
          </p:cNvPr>
          <p:cNvSpPr/>
          <p:nvPr userDrawn="1"/>
        </p:nvSpPr>
        <p:spPr>
          <a:xfrm>
            <a:off x="0" y="2718652"/>
            <a:ext cx="3872393" cy="416537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92B15A9-A0C6-BE28-62A5-999803ADBB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38638">
            <a:off x="3613957" y="-45333"/>
            <a:ext cx="2449767" cy="6361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F403B6-D95E-14B3-D0B4-7D4521C1EDFF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33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4" r="21164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D6E037-4A5D-E900-BDDE-669DBA2FE7E0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1769A9-EBC4-01B7-7835-4BD55E2DC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22651" y="40660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7F64E-6E80-8E41-21F1-4008EB22BB5C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06279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9" r="25699"/>
          <a:stretch/>
        </p:blipFill>
        <p:spPr>
          <a:xfrm>
            <a:off x="0" y="0"/>
            <a:ext cx="5932752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D6E037-4A5D-E900-BDDE-669DBA2FE7E0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3086670" y="-25758"/>
            <a:ext cx="9111895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65117" h="6883758">
                <a:moveTo>
                  <a:pt x="1" y="6883758"/>
                </a:moveTo>
                <a:lnTo>
                  <a:pt x="7171923" y="6870879"/>
                </a:lnTo>
                <a:lnTo>
                  <a:pt x="7944193" y="6877010"/>
                </a:lnTo>
                <a:lnTo>
                  <a:pt x="9065117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1769A9-EBC4-01B7-7835-4BD55E2DC1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3622651" y="40660"/>
            <a:ext cx="2449767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17F64E-6E80-8E41-21F1-4008EB22BB5C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27158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BA887-9D67-422C-801D-86508225F5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r="15634"/>
          <a:stretch/>
        </p:blipFill>
        <p:spPr>
          <a:xfrm>
            <a:off x="-1" y="0"/>
            <a:ext cx="7070501" cy="6858000"/>
          </a:xfrm>
          <a:custGeom>
            <a:avLst/>
            <a:gdLst>
              <a:gd name="connsiteX0" fmla="*/ 0 w 3067050"/>
              <a:gd name="connsiteY0" fmla="*/ 0 h 6858000"/>
              <a:gd name="connsiteX1" fmla="*/ 3067050 w 3067050"/>
              <a:gd name="connsiteY1" fmla="*/ 0 h 6858000"/>
              <a:gd name="connsiteX2" fmla="*/ 3067050 w 3067050"/>
              <a:gd name="connsiteY2" fmla="*/ 6858000 h 6858000"/>
              <a:gd name="connsiteX3" fmla="*/ 0 w 3067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7050" h="6858000">
                <a:moveTo>
                  <a:pt x="0" y="0"/>
                </a:moveTo>
                <a:lnTo>
                  <a:pt x="3067050" y="0"/>
                </a:lnTo>
                <a:lnTo>
                  <a:pt x="306705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D9F8560-B017-8C4F-C3B6-70125AACB36B}"/>
              </a:ext>
            </a:extLst>
          </p:cNvPr>
          <p:cNvSpPr/>
          <p:nvPr userDrawn="1"/>
        </p:nvSpPr>
        <p:spPr>
          <a:xfrm>
            <a:off x="0" y="3848100"/>
            <a:ext cx="4375150" cy="2765948"/>
          </a:xfrm>
          <a:prstGeom prst="rect">
            <a:avLst/>
          </a:prstGeom>
          <a:solidFill>
            <a:schemeClr val="bg2">
              <a:lumMod val="1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Freeform 31">
            <a:extLst>
              <a:ext uri="{FF2B5EF4-FFF2-40B4-BE49-F238E27FC236}">
                <a16:creationId xmlns:a16="http://schemas.microsoft.com/office/drawing/2014/main" id="{4B9E4A97-3F96-0EFD-720E-70DD30F164D1}"/>
              </a:ext>
            </a:extLst>
          </p:cNvPr>
          <p:cNvSpPr/>
          <p:nvPr userDrawn="1"/>
        </p:nvSpPr>
        <p:spPr>
          <a:xfrm rot="10800000" flipV="1">
            <a:off x="1244805" y="-25758"/>
            <a:ext cx="10953759" cy="6890766"/>
          </a:xfrm>
          <a:custGeom>
            <a:avLst/>
            <a:gdLst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3771900 w 6583376"/>
              <a:gd name="connsiteY3" fmla="*/ 0 h 6858000"/>
              <a:gd name="connsiteX4" fmla="*/ 0 w 6583376"/>
              <a:gd name="connsiteY4" fmla="*/ 0 h 6858000"/>
              <a:gd name="connsiteX0" fmla="*/ 0 w 6583376"/>
              <a:gd name="connsiteY0" fmla="*/ 6870879 h 6870879"/>
              <a:gd name="connsiteX1" fmla="*/ 3771900 w 6583376"/>
              <a:gd name="connsiteY1" fmla="*/ 6870879 h 6870879"/>
              <a:gd name="connsiteX2" fmla="*/ 6583376 w 6583376"/>
              <a:gd name="connsiteY2" fmla="*/ 6870879 h 6870879"/>
              <a:gd name="connsiteX3" fmla="*/ 5626458 w 6583376"/>
              <a:gd name="connsiteY3" fmla="*/ 0 h 6870879"/>
              <a:gd name="connsiteX4" fmla="*/ 0 w 6583376"/>
              <a:gd name="connsiteY4" fmla="*/ 12879 h 6870879"/>
              <a:gd name="connsiteX5" fmla="*/ 0 w 6583376"/>
              <a:gd name="connsiteY5" fmla="*/ 6870879 h 6870879"/>
              <a:gd name="connsiteX0" fmla="*/ 0 w 6583376"/>
              <a:gd name="connsiteY0" fmla="*/ 6858000 h 6858000"/>
              <a:gd name="connsiteX1" fmla="*/ 3771900 w 6583376"/>
              <a:gd name="connsiteY1" fmla="*/ 6858000 h 6858000"/>
              <a:gd name="connsiteX2" fmla="*/ 6583376 w 6583376"/>
              <a:gd name="connsiteY2" fmla="*/ 6858000 h 6858000"/>
              <a:gd name="connsiteX3" fmla="*/ 5665094 w 6583376"/>
              <a:gd name="connsiteY3" fmla="*/ 12879 h 6858000"/>
              <a:gd name="connsiteX4" fmla="*/ 0 w 6583376"/>
              <a:gd name="connsiteY4" fmla="*/ 0 h 6858000"/>
              <a:gd name="connsiteX5" fmla="*/ 0 w 6583376"/>
              <a:gd name="connsiteY5" fmla="*/ 6858000 h 6858000"/>
              <a:gd name="connsiteX0" fmla="*/ 2228045 w 8811421"/>
              <a:gd name="connsiteY0" fmla="*/ 6870879 h 6870879"/>
              <a:gd name="connsiteX1" fmla="*/ 5999945 w 8811421"/>
              <a:gd name="connsiteY1" fmla="*/ 6870879 h 6870879"/>
              <a:gd name="connsiteX2" fmla="*/ 8811421 w 8811421"/>
              <a:gd name="connsiteY2" fmla="*/ 6870879 h 6870879"/>
              <a:gd name="connsiteX3" fmla="*/ 7893139 w 8811421"/>
              <a:gd name="connsiteY3" fmla="*/ 25758 h 6870879"/>
              <a:gd name="connsiteX4" fmla="*/ 0 w 8811421"/>
              <a:gd name="connsiteY4" fmla="*/ 0 h 6870879"/>
              <a:gd name="connsiteX5" fmla="*/ 2228045 w 8811421"/>
              <a:gd name="connsiteY5" fmla="*/ 6870879 h 6870879"/>
              <a:gd name="connsiteX0" fmla="*/ 0 w 8824300"/>
              <a:gd name="connsiteY0" fmla="*/ 6883758 h 6883758"/>
              <a:gd name="connsiteX1" fmla="*/ 6012824 w 8824300"/>
              <a:gd name="connsiteY1" fmla="*/ 6870879 h 6883758"/>
              <a:gd name="connsiteX2" fmla="*/ 8824300 w 8824300"/>
              <a:gd name="connsiteY2" fmla="*/ 6870879 h 6883758"/>
              <a:gd name="connsiteX3" fmla="*/ 7906018 w 8824300"/>
              <a:gd name="connsiteY3" fmla="*/ 25758 h 6883758"/>
              <a:gd name="connsiteX4" fmla="*/ 12879 w 8824300"/>
              <a:gd name="connsiteY4" fmla="*/ 0 h 6883758"/>
              <a:gd name="connsiteX5" fmla="*/ 0 w 8824300"/>
              <a:gd name="connsiteY5" fmla="*/ 6883758 h 6883758"/>
              <a:gd name="connsiteX0" fmla="*/ 1197735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1197735 w 10022035"/>
              <a:gd name="connsiteY5" fmla="*/ 6870879 h 6870879"/>
              <a:gd name="connsiteX0" fmla="*/ 38637 w 10022035"/>
              <a:gd name="connsiteY0" fmla="*/ 6870879 h 6870879"/>
              <a:gd name="connsiteX1" fmla="*/ 7210559 w 10022035"/>
              <a:gd name="connsiteY1" fmla="*/ 6858000 h 6870879"/>
              <a:gd name="connsiteX2" fmla="*/ 10022035 w 10022035"/>
              <a:gd name="connsiteY2" fmla="*/ 6858000 h 6870879"/>
              <a:gd name="connsiteX3" fmla="*/ 9103753 w 10022035"/>
              <a:gd name="connsiteY3" fmla="*/ 12879 h 6870879"/>
              <a:gd name="connsiteX4" fmla="*/ 0 w 10022035"/>
              <a:gd name="connsiteY4" fmla="*/ 0 h 6870879"/>
              <a:gd name="connsiteX5" fmla="*/ 38637 w 10022035"/>
              <a:gd name="connsiteY5" fmla="*/ 6870879 h 6870879"/>
              <a:gd name="connsiteX0" fmla="*/ 1 w 9983399"/>
              <a:gd name="connsiteY0" fmla="*/ 6883758 h 6883758"/>
              <a:gd name="connsiteX1" fmla="*/ 7171923 w 9983399"/>
              <a:gd name="connsiteY1" fmla="*/ 6870879 h 6883758"/>
              <a:gd name="connsiteX2" fmla="*/ 9983399 w 9983399"/>
              <a:gd name="connsiteY2" fmla="*/ 6870879 h 6883758"/>
              <a:gd name="connsiteX3" fmla="*/ 9065117 w 9983399"/>
              <a:gd name="connsiteY3" fmla="*/ 25758 h 6883758"/>
              <a:gd name="connsiteX4" fmla="*/ 0 w 9983399"/>
              <a:gd name="connsiteY4" fmla="*/ 0 h 6883758"/>
              <a:gd name="connsiteX5" fmla="*/ 1 w 9983399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19771 w 9065117"/>
              <a:gd name="connsiteY2" fmla="*/ 688314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9065117"/>
              <a:gd name="connsiteY0" fmla="*/ 6883758 h 6883758"/>
              <a:gd name="connsiteX1" fmla="*/ 7171923 w 9065117"/>
              <a:gd name="connsiteY1" fmla="*/ 6870879 h 6883758"/>
              <a:gd name="connsiteX2" fmla="*/ 7944193 w 9065117"/>
              <a:gd name="connsiteY2" fmla="*/ 6877010 h 6883758"/>
              <a:gd name="connsiteX3" fmla="*/ 9065117 w 9065117"/>
              <a:gd name="connsiteY3" fmla="*/ 25758 h 6883758"/>
              <a:gd name="connsiteX4" fmla="*/ 0 w 9065117"/>
              <a:gd name="connsiteY4" fmla="*/ 0 h 6883758"/>
              <a:gd name="connsiteX5" fmla="*/ 1 w 9065117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7944193 w 10787060"/>
              <a:gd name="connsiteY2" fmla="*/ 6877010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8561493 w 10787060"/>
              <a:gd name="connsiteY2" fmla="*/ 6863961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83758"/>
              <a:gd name="connsiteX1" fmla="*/ 7171923 w 10787060"/>
              <a:gd name="connsiteY1" fmla="*/ 6870879 h 6883758"/>
              <a:gd name="connsiteX2" fmla="*/ 8879890 w 10787060"/>
              <a:gd name="connsiteY2" fmla="*/ 6850911 h 6883758"/>
              <a:gd name="connsiteX3" fmla="*/ 10787060 w 10787060"/>
              <a:gd name="connsiteY3" fmla="*/ 32282 h 6883758"/>
              <a:gd name="connsiteX4" fmla="*/ 0 w 10787060"/>
              <a:gd name="connsiteY4" fmla="*/ 0 h 6883758"/>
              <a:gd name="connsiteX5" fmla="*/ 1 w 10787060"/>
              <a:gd name="connsiteY5" fmla="*/ 6883758 h 6883758"/>
              <a:gd name="connsiteX0" fmla="*/ 1 w 10787060"/>
              <a:gd name="connsiteY0" fmla="*/ 6883758 h 6890061"/>
              <a:gd name="connsiteX1" fmla="*/ 7171923 w 10787060"/>
              <a:gd name="connsiteY1" fmla="*/ 6870879 h 6890061"/>
              <a:gd name="connsiteX2" fmla="*/ 9568668 w 10787060"/>
              <a:gd name="connsiteY2" fmla="*/ 6890061 h 6890061"/>
              <a:gd name="connsiteX3" fmla="*/ 10787060 w 10787060"/>
              <a:gd name="connsiteY3" fmla="*/ 32282 h 6890061"/>
              <a:gd name="connsiteX4" fmla="*/ 0 w 10787060"/>
              <a:gd name="connsiteY4" fmla="*/ 0 h 6890061"/>
              <a:gd name="connsiteX5" fmla="*/ 1 w 10787060"/>
              <a:gd name="connsiteY5" fmla="*/ 6883758 h 6890061"/>
              <a:gd name="connsiteX0" fmla="*/ 1 w 10962504"/>
              <a:gd name="connsiteY0" fmla="*/ 6883758 h 6890061"/>
              <a:gd name="connsiteX1" fmla="*/ 7171923 w 10962504"/>
              <a:gd name="connsiteY1" fmla="*/ 6870879 h 6890061"/>
              <a:gd name="connsiteX2" fmla="*/ 9568668 w 10962504"/>
              <a:gd name="connsiteY2" fmla="*/ 6890061 h 6890061"/>
              <a:gd name="connsiteX3" fmla="*/ 10962504 w 10962504"/>
              <a:gd name="connsiteY3" fmla="*/ 25758 h 6890061"/>
              <a:gd name="connsiteX4" fmla="*/ 0 w 10962504"/>
              <a:gd name="connsiteY4" fmla="*/ 0 h 6890061"/>
              <a:gd name="connsiteX5" fmla="*/ 1 w 10962504"/>
              <a:gd name="connsiteY5" fmla="*/ 6883758 h 6890061"/>
              <a:gd name="connsiteX0" fmla="*/ 1 w 10962504"/>
              <a:gd name="connsiteY0" fmla="*/ 6883758 h 6896586"/>
              <a:gd name="connsiteX1" fmla="*/ 7171923 w 10962504"/>
              <a:gd name="connsiteY1" fmla="*/ 6870879 h 6896586"/>
              <a:gd name="connsiteX2" fmla="*/ 9789595 w 10962504"/>
              <a:gd name="connsiteY2" fmla="*/ 6896586 h 6896586"/>
              <a:gd name="connsiteX3" fmla="*/ 10962504 w 10962504"/>
              <a:gd name="connsiteY3" fmla="*/ 25758 h 6896586"/>
              <a:gd name="connsiteX4" fmla="*/ 0 w 10962504"/>
              <a:gd name="connsiteY4" fmla="*/ 0 h 6896586"/>
              <a:gd name="connsiteX5" fmla="*/ 1 w 10962504"/>
              <a:gd name="connsiteY5" fmla="*/ 6883758 h 6896586"/>
              <a:gd name="connsiteX0" fmla="*/ 1 w 10962504"/>
              <a:gd name="connsiteY0" fmla="*/ 6883758 h 6883758"/>
              <a:gd name="connsiteX1" fmla="*/ 7171923 w 10962504"/>
              <a:gd name="connsiteY1" fmla="*/ 6870879 h 6883758"/>
              <a:gd name="connsiteX2" fmla="*/ 9828583 w 10962504"/>
              <a:gd name="connsiteY2" fmla="*/ 6870487 h 6883758"/>
              <a:gd name="connsiteX3" fmla="*/ 10962504 w 10962504"/>
              <a:gd name="connsiteY3" fmla="*/ 25758 h 6883758"/>
              <a:gd name="connsiteX4" fmla="*/ 0 w 10962504"/>
              <a:gd name="connsiteY4" fmla="*/ 0 h 6883758"/>
              <a:gd name="connsiteX5" fmla="*/ 1 w 10962504"/>
              <a:gd name="connsiteY5" fmla="*/ 6883758 h 6883758"/>
              <a:gd name="connsiteX0" fmla="*/ 1 w 10897525"/>
              <a:gd name="connsiteY0" fmla="*/ 6883758 h 6883758"/>
              <a:gd name="connsiteX1" fmla="*/ 7171923 w 10897525"/>
              <a:gd name="connsiteY1" fmla="*/ 6870879 h 6883758"/>
              <a:gd name="connsiteX2" fmla="*/ 9828583 w 10897525"/>
              <a:gd name="connsiteY2" fmla="*/ 6870487 h 6883758"/>
              <a:gd name="connsiteX3" fmla="*/ 10897525 w 10897525"/>
              <a:gd name="connsiteY3" fmla="*/ 25758 h 6883758"/>
              <a:gd name="connsiteX4" fmla="*/ 0 w 10897525"/>
              <a:gd name="connsiteY4" fmla="*/ 0 h 6883758"/>
              <a:gd name="connsiteX5" fmla="*/ 1 w 10897525"/>
              <a:gd name="connsiteY5" fmla="*/ 6883758 h 6883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7525" h="6883758">
                <a:moveTo>
                  <a:pt x="1" y="6883758"/>
                </a:moveTo>
                <a:lnTo>
                  <a:pt x="7171923" y="6870879"/>
                </a:lnTo>
                <a:lnTo>
                  <a:pt x="9828583" y="6870487"/>
                </a:lnTo>
                <a:lnTo>
                  <a:pt x="10897525" y="25758"/>
                </a:lnTo>
                <a:lnTo>
                  <a:pt x="0" y="0"/>
                </a:lnTo>
                <a:cubicBezTo>
                  <a:pt x="0" y="2294586"/>
                  <a:pt x="1" y="4589172"/>
                  <a:pt x="1" y="6883758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348EC2-32EC-1C3B-93C9-1304D5CB64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074348">
            <a:off x="1771285" y="49168"/>
            <a:ext cx="2428511" cy="6361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C60143-ADDC-C381-181A-255AB6D452E1}"/>
              </a:ext>
            </a:extLst>
          </p:cNvPr>
          <p:cNvSpPr/>
          <p:nvPr userDrawn="1"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6138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DDFE9B0-A93E-2B97-13EA-720E7296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870570-0385-C72F-B9B3-611B5CCC6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B05A7B-0B69-6B88-4A80-31E979BF1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9F948-E013-473B-AAD6-65E53E8ED626}" type="datetimeFigureOut">
              <a:rPr lang="fr-FR" smtClean="0"/>
              <a:t>15/04/2025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B7B48-227D-C96E-EF91-310930C90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CE85E8-F2AC-36CE-05B8-56525F4B3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B08FD-5B6E-4E67-B3F5-F69E1F7679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07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8" r:id="rId3"/>
    <p:sldLayoutId id="2147483662" r:id="rId4"/>
    <p:sldLayoutId id="2147483679" r:id="rId5"/>
    <p:sldLayoutId id="2147483759" r:id="rId6"/>
    <p:sldLayoutId id="2147483754" r:id="rId7"/>
    <p:sldLayoutId id="2147483806" r:id="rId8"/>
    <p:sldLayoutId id="2147483753" r:id="rId9"/>
    <p:sldLayoutId id="2147483777" r:id="rId10"/>
    <p:sldLayoutId id="2147483812" r:id="rId11"/>
    <p:sldLayoutId id="2147483800" r:id="rId12"/>
    <p:sldLayoutId id="2147483811" r:id="rId13"/>
    <p:sldLayoutId id="2147483801" r:id="rId14"/>
    <p:sldLayoutId id="2147483810" r:id="rId15"/>
    <p:sldLayoutId id="2147483802" r:id="rId16"/>
    <p:sldLayoutId id="2147483809" r:id="rId17"/>
    <p:sldLayoutId id="2147483778" r:id="rId18"/>
    <p:sldLayoutId id="2147483808" r:id="rId19"/>
    <p:sldLayoutId id="2147483779" r:id="rId20"/>
    <p:sldLayoutId id="2147483807" r:id="rId21"/>
    <p:sldLayoutId id="2147483756" r:id="rId22"/>
    <p:sldLayoutId id="2147483799" r:id="rId23"/>
    <p:sldLayoutId id="2147483796" r:id="rId24"/>
    <p:sldLayoutId id="2147483797" r:id="rId25"/>
    <p:sldLayoutId id="2147483798" r:id="rId26"/>
    <p:sldLayoutId id="2147483795" r:id="rId27"/>
    <p:sldLayoutId id="2147483813" r:id="rId28"/>
    <p:sldLayoutId id="2147483814" r:id="rId29"/>
    <p:sldLayoutId id="2147483815" r:id="rId30"/>
    <p:sldLayoutId id="2147483816" r:id="rId31"/>
    <p:sldLayoutId id="2147483794" r:id="rId32"/>
    <p:sldLayoutId id="2147483660" r:id="rId33"/>
    <p:sldLayoutId id="2147483803" r:id="rId34"/>
    <p:sldLayoutId id="2147483676" r:id="rId35"/>
    <p:sldLayoutId id="2147483708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DF61-863A-0D63-37AB-9B412FC22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7498B502-6DDE-364F-6E82-F7193DD14911}"/>
              </a:ext>
            </a:extLst>
          </p:cNvPr>
          <p:cNvSpPr txBox="1"/>
          <p:nvPr/>
        </p:nvSpPr>
        <p:spPr>
          <a:xfrm>
            <a:off x="4955109" y="2175122"/>
            <a:ext cx="432329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pc="-15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Sécurité</a:t>
            </a:r>
            <a:endParaRPr lang="en-US" sz="3600" spc="-15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  <a:p>
            <a:r>
              <a:rPr lang="en-US" sz="50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Cryptographie</a:t>
            </a:r>
            <a:br>
              <a:rPr lang="en-US" sz="5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50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post-</a:t>
            </a:r>
            <a:r>
              <a:rPr lang="en-US" sz="50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quantique</a:t>
            </a:r>
            <a:endParaRPr lang="en-US" sz="500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7451829-8214-D576-83D9-DF34EBAB6C39}"/>
              </a:ext>
            </a:extLst>
          </p:cNvPr>
          <p:cNvSpPr txBox="1"/>
          <p:nvPr/>
        </p:nvSpPr>
        <p:spPr>
          <a:xfrm>
            <a:off x="6890787" y="4641816"/>
            <a:ext cx="23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Maxime Gosselin</a:t>
            </a: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B195B357-EAC3-5769-F75D-B522BDC17201}"/>
              </a:ext>
            </a:extLst>
          </p:cNvPr>
          <p:cNvSpPr txBox="1"/>
          <p:nvPr/>
        </p:nvSpPr>
        <p:spPr>
          <a:xfrm>
            <a:off x="10752659" y="5988645"/>
            <a:ext cx="10406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18/04/2025</a:t>
            </a: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D86A9F-210C-48A7-978F-5E6257E7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857" y="4904374"/>
            <a:ext cx="2128522" cy="7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5527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8217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  <p:pic>
        <p:nvPicPr>
          <p:cNvPr id="40" name="Graphique 39" descr="Pièces de puzzle avec un remplissage uni">
            <a:extLst>
              <a:ext uri="{FF2B5EF4-FFF2-40B4-BE49-F238E27FC236}">
                <a16:creationId xmlns:a16="http://schemas.microsoft.com/office/drawing/2014/main" id="{09DFCFED-4403-4590-895C-64BEF9C62C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2252" y="3949023"/>
            <a:ext cx="714859" cy="714859"/>
          </a:xfrm>
          <a:prstGeom prst="rect">
            <a:avLst/>
          </a:prstGeom>
        </p:spPr>
      </p:pic>
      <p:pic>
        <p:nvPicPr>
          <p:cNvPr id="41" name="Graphique 40" descr="Pièces de puzzle avec un remplissage uni">
            <a:extLst>
              <a:ext uri="{FF2B5EF4-FFF2-40B4-BE49-F238E27FC236}">
                <a16:creationId xmlns:a16="http://schemas.microsoft.com/office/drawing/2014/main" id="{EA437BCF-8AFF-4CCC-9352-257DBD032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74010" y="3949024"/>
            <a:ext cx="714859" cy="714859"/>
          </a:xfrm>
          <a:prstGeom prst="rect">
            <a:avLst/>
          </a:prstGeom>
        </p:spPr>
      </p:pic>
      <p:pic>
        <p:nvPicPr>
          <p:cNvPr id="42" name="Graphique 41" descr="Trophée avec un remplissage uni">
            <a:extLst>
              <a:ext uri="{FF2B5EF4-FFF2-40B4-BE49-F238E27FC236}">
                <a16:creationId xmlns:a16="http://schemas.microsoft.com/office/drawing/2014/main" id="{D254A598-E39A-441E-BF45-B0CF9E8A3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6489" y="4729031"/>
            <a:ext cx="419903" cy="419903"/>
          </a:xfrm>
          <a:prstGeom prst="rect">
            <a:avLst/>
          </a:prstGeom>
        </p:spPr>
      </p:pic>
      <p:pic>
        <p:nvPicPr>
          <p:cNvPr id="44" name="Graphique 43" descr="Transférer avec un remplissage uni">
            <a:extLst>
              <a:ext uri="{FF2B5EF4-FFF2-40B4-BE49-F238E27FC236}">
                <a16:creationId xmlns:a16="http://schemas.microsoft.com/office/drawing/2014/main" id="{8623519F-39E4-4558-812A-C9C6C90854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1145" y="5469270"/>
            <a:ext cx="1416050" cy="666551"/>
          </a:xfrm>
          <a:prstGeom prst="rect">
            <a:avLst/>
          </a:prstGeom>
        </p:spPr>
      </p:pic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00CD4B4B-EB07-4329-BA1D-A2A24227A6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69240" y="55138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71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  <p:pic>
        <p:nvPicPr>
          <p:cNvPr id="40" name="Graphique 39" descr="Pièces de puzzle avec un remplissage uni">
            <a:extLst>
              <a:ext uri="{FF2B5EF4-FFF2-40B4-BE49-F238E27FC236}">
                <a16:creationId xmlns:a16="http://schemas.microsoft.com/office/drawing/2014/main" id="{09DFCFED-4403-4590-895C-64BEF9C62C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2252" y="3949023"/>
            <a:ext cx="714859" cy="714859"/>
          </a:xfrm>
          <a:prstGeom prst="rect">
            <a:avLst/>
          </a:prstGeom>
        </p:spPr>
      </p:pic>
      <p:pic>
        <p:nvPicPr>
          <p:cNvPr id="41" name="Graphique 40" descr="Pièces de puzzle avec un remplissage uni">
            <a:extLst>
              <a:ext uri="{FF2B5EF4-FFF2-40B4-BE49-F238E27FC236}">
                <a16:creationId xmlns:a16="http://schemas.microsoft.com/office/drawing/2014/main" id="{EA437BCF-8AFF-4CCC-9352-257DBD032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74010" y="3949024"/>
            <a:ext cx="714859" cy="714859"/>
          </a:xfrm>
          <a:prstGeom prst="rect">
            <a:avLst/>
          </a:prstGeom>
        </p:spPr>
      </p:pic>
      <p:pic>
        <p:nvPicPr>
          <p:cNvPr id="42" name="Graphique 41" descr="Trophée avec un remplissage uni">
            <a:extLst>
              <a:ext uri="{FF2B5EF4-FFF2-40B4-BE49-F238E27FC236}">
                <a16:creationId xmlns:a16="http://schemas.microsoft.com/office/drawing/2014/main" id="{D254A598-E39A-441E-BF45-B0CF9E8A3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6489" y="4729031"/>
            <a:ext cx="419903" cy="419903"/>
          </a:xfrm>
          <a:prstGeom prst="rect">
            <a:avLst/>
          </a:prstGeom>
        </p:spPr>
      </p:pic>
      <p:pic>
        <p:nvPicPr>
          <p:cNvPr id="44" name="Graphique 43" descr="Transférer avec un remplissage uni">
            <a:extLst>
              <a:ext uri="{FF2B5EF4-FFF2-40B4-BE49-F238E27FC236}">
                <a16:creationId xmlns:a16="http://schemas.microsoft.com/office/drawing/2014/main" id="{8623519F-39E4-4558-812A-C9C6C90854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1145" y="5469270"/>
            <a:ext cx="1416050" cy="666551"/>
          </a:xfrm>
          <a:prstGeom prst="rect">
            <a:avLst/>
          </a:prstGeom>
        </p:spPr>
      </p:pic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00CD4B4B-EB07-4329-BA1D-A2A24227A6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69240" y="5513818"/>
            <a:ext cx="914400" cy="914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751AE4B-B571-45BF-AF14-E155FB64B33D}"/>
              </a:ext>
            </a:extLst>
          </p:cNvPr>
          <p:cNvSpPr/>
          <p:nvPr/>
        </p:nvSpPr>
        <p:spPr>
          <a:xfrm>
            <a:off x="8310630" y="5570109"/>
            <a:ext cx="3318251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F7D90F-33FB-4D0F-82C5-27400042D23B}"/>
              </a:ext>
            </a:extLst>
          </p:cNvPr>
          <p:cNvSpPr/>
          <p:nvPr/>
        </p:nvSpPr>
        <p:spPr>
          <a:xfrm>
            <a:off x="8330499" y="2358823"/>
            <a:ext cx="3318251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DSA (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Factorisation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ECDSA (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Logarithme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discret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sur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courbes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elliptiques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1E35B9B-3404-4DE5-A7C6-D2B45D2DFD5D}"/>
              </a:ext>
            </a:extLst>
          </p:cNvPr>
          <p:cNvSpPr/>
          <p:nvPr/>
        </p:nvSpPr>
        <p:spPr>
          <a:xfrm>
            <a:off x="5408953" y="2738185"/>
            <a:ext cx="2261847" cy="595169"/>
          </a:xfrm>
          <a:prstGeom prst="roundRect">
            <a:avLst/>
          </a:prstGeom>
          <a:noFill/>
          <a:ln w="28575">
            <a:solidFill>
              <a:srgbClr val="3083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4C7EA0A0-CBFC-4033-9E77-EC680F67A9DA}"/>
              </a:ext>
            </a:extLst>
          </p:cNvPr>
          <p:cNvSpPr/>
          <p:nvPr/>
        </p:nvSpPr>
        <p:spPr>
          <a:xfrm>
            <a:off x="5408953" y="5362753"/>
            <a:ext cx="2261848" cy="1065465"/>
          </a:xfrm>
          <a:prstGeom prst="roundRect">
            <a:avLst/>
          </a:prstGeom>
          <a:noFill/>
          <a:ln w="28575">
            <a:solidFill>
              <a:srgbClr val="3083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823842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  <p:pic>
        <p:nvPicPr>
          <p:cNvPr id="40" name="Graphique 39" descr="Pièces de puzzle avec un remplissage uni">
            <a:extLst>
              <a:ext uri="{FF2B5EF4-FFF2-40B4-BE49-F238E27FC236}">
                <a16:creationId xmlns:a16="http://schemas.microsoft.com/office/drawing/2014/main" id="{09DFCFED-4403-4590-895C-64BEF9C62C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2252" y="3949023"/>
            <a:ext cx="714859" cy="714859"/>
          </a:xfrm>
          <a:prstGeom prst="rect">
            <a:avLst/>
          </a:prstGeom>
        </p:spPr>
      </p:pic>
      <p:pic>
        <p:nvPicPr>
          <p:cNvPr id="41" name="Graphique 40" descr="Pièces de puzzle avec un remplissage uni">
            <a:extLst>
              <a:ext uri="{FF2B5EF4-FFF2-40B4-BE49-F238E27FC236}">
                <a16:creationId xmlns:a16="http://schemas.microsoft.com/office/drawing/2014/main" id="{EA437BCF-8AFF-4CCC-9352-257DBD032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74010" y="3949024"/>
            <a:ext cx="714859" cy="714859"/>
          </a:xfrm>
          <a:prstGeom prst="rect">
            <a:avLst/>
          </a:prstGeom>
        </p:spPr>
      </p:pic>
      <p:pic>
        <p:nvPicPr>
          <p:cNvPr id="42" name="Graphique 41" descr="Trophée avec un remplissage uni">
            <a:extLst>
              <a:ext uri="{FF2B5EF4-FFF2-40B4-BE49-F238E27FC236}">
                <a16:creationId xmlns:a16="http://schemas.microsoft.com/office/drawing/2014/main" id="{D254A598-E39A-441E-BF45-B0CF9E8A3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6489" y="4729031"/>
            <a:ext cx="419903" cy="419903"/>
          </a:xfrm>
          <a:prstGeom prst="rect">
            <a:avLst/>
          </a:prstGeom>
        </p:spPr>
      </p:pic>
      <p:pic>
        <p:nvPicPr>
          <p:cNvPr id="44" name="Graphique 43" descr="Transférer avec un remplissage uni">
            <a:extLst>
              <a:ext uri="{FF2B5EF4-FFF2-40B4-BE49-F238E27FC236}">
                <a16:creationId xmlns:a16="http://schemas.microsoft.com/office/drawing/2014/main" id="{8623519F-39E4-4558-812A-C9C6C90854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1145" y="5469270"/>
            <a:ext cx="1416050" cy="666551"/>
          </a:xfrm>
          <a:prstGeom prst="rect">
            <a:avLst/>
          </a:prstGeom>
        </p:spPr>
      </p:pic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00CD4B4B-EB07-4329-BA1D-A2A24227A6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69240" y="5513818"/>
            <a:ext cx="914400" cy="914400"/>
          </a:xfrm>
          <a:prstGeom prst="rect">
            <a:avLst/>
          </a:prstGeom>
        </p:spPr>
      </p:pic>
      <p:sp>
        <p:nvSpPr>
          <p:cNvPr id="46" name="Accolade fermante 45">
            <a:extLst>
              <a:ext uri="{FF2B5EF4-FFF2-40B4-BE49-F238E27FC236}">
                <a16:creationId xmlns:a16="http://schemas.microsoft.com/office/drawing/2014/main" id="{AA0C319C-8DB1-4111-B05C-98EBE281A780}"/>
              </a:ext>
            </a:extLst>
          </p:cNvPr>
          <p:cNvSpPr/>
          <p:nvPr/>
        </p:nvSpPr>
        <p:spPr>
          <a:xfrm>
            <a:off x="8013538" y="2738185"/>
            <a:ext cx="216570" cy="1925697"/>
          </a:xfrm>
          <a:prstGeom prst="righ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9304D6-D845-4162-8A2B-48540067A7D4}"/>
              </a:ext>
            </a:extLst>
          </p:cNvPr>
          <p:cNvSpPr/>
          <p:nvPr/>
        </p:nvSpPr>
        <p:spPr>
          <a:xfrm>
            <a:off x="8435131" y="2738185"/>
            <a:ext cx="3318251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Diffie-Hellman (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Logarithme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discret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ECDHE (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Logarithme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discret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sur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courbes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elliptiques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351345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  <p:pic>
        <p:nvPicPr>
          <p:cNvPr id="40" name="Graphique 39" descr="Pièces de puzzle avec un remplissage uni">
            <a:extLst>
              <a:ext uri="{FF2B5EF4-FFF2-40B4-BE49-F238E27FC236}">
                <a16:creationId xmlns:a16="http://schemas.microsoft.com/office/drawing/2014/main" id="{09DFCFED-4403-4590-895C-64BEF9C62C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2252" y="3949023"/>
            <a:ext cx="714859" cy="714859"/>
          </a:xfrm>
          <a:prstGeom prst="rect">
            <a:avLst/>
          </a:prstGeom>
        </p:spPr>
      </p:pic>
      <p:pic>
        <p:nvPicPr>
          <p:cNvPr id="41" name="Graphique 40" descr="Pièces de puzzle avec un remplissage uni">
            <a:extLst>
              <a:ext uri="{FF2B5EF4-FFF2-40B4-BE49-F238E27FC236}">
                <a16:creationId xmlns:a16="http://schemas.microsoft.com/office/drawing/2014/main" id="{EA437BCF-8AFF-4CCC-9352-257DBD032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74010" y="3949024"/>
            <a:ext cx="714859" cy="714859"/>
          </a:xfrm>
          <a:prstGeom prst="rect">
            <a:avLst/>
          </a:prstGeom>
        </p:spPr>
      </p:pic>
      <p:pic>
        <p:nvPicPr>
          <p:cNvPr id="42" name="Graphique 41" descr="Trophée avec un remplissage uni">
            <a:extLst>
              <a:ext uri="{FF2B5EF4-FFF2-40B4-BE49-F238E27FC236}">
                <a16:creationId xmlns:a16="http://schemas.microsoft.com/office/drawing/2014/main" id="{D254A598-E39A-441E-BF45-B0CF9E8A3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6489" y="4729031"/>
            <a:ext cx="419903" cy="419903"/>
          </a:xfrm>
          <a:prstGeom prst="rect">
            <a:avLst/>
          </a:prstGeom>
        </p:spPr>
      </p:pic>
      <p:pic>
        <p:nvPicPr>
          <p:cNvPr id="44" name="Graphique 43" descr="Transférer avec un remplissage uni">
            <a:extLst>
              <a:ext uri="{FF2B5EF4-FFF2-40B4-BE49-F238E27FC236}">
                <a16:creationId xmlns:a16="http://schemas.microsoft.com/office/drawing/2014/main" id="{8623519F-39E4-4558-812A-C9C6C90854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1145" y="5469270"/>
            <a:ext cx="1416050" cy="666551"/>
          </a:xfrm>
          <a:prstGeom prst="rect">
            <a:avLst/>
          </a:prstGeom>
        </p:spPr>
      </p:pic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00CD4B4B-EB07-4329-BA1D-A2A24227A6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69240" y="5513818"/>
            <a:ext cx="914400" cy="914400"/>
          </a:xfrm>
          <a:prstGeom prst="rect">
            <a:avLst/>
          </a:prstGeom>
        </p:spPr>
      </p:pic>
      <p:pic>
        <p:nvPicPr>
          <p:cNvPr id="5" name="Graphique 4" descr="Signe pouce en haut avec un remplissage uni">
            <a:extLst>
              <a:ext uri="{FF2B5EF4-FFF2-40B4-BE49-F238E27FC236}">
                <a16:creationId xmlns:a16="http://schemas.microsoft.com/office/drawing/2014/main" id="{9EA3015F-9A1C-4042-9F4C-9CC17657E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55876" y="5608070"/>
            <a:ext cx="527751" cy="527751"/>
          </a:xfrm>
          <a:prstGeom prst="rect">
            <a:avLst/>
          </a:prstGeom>
        </p:spPr>
      </p:pic>
      <p:pic>
        <p:nvPicPr>
          <p:cNvPr id="9" name="Graphique 8" descr="Avertissement avec un remplissage uni">
            <a:extLst>
              <a:ext uri="{FF2B5EF4-FFF2-40B4-BE49-F238E27FC236}">
                <a16:creationId xmlns:a16="http://schemas.microsoft.com/office/drawing/2014/main" id="{0660F670-A035-4511-BF91-BFC03195F9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19376" y="2747830"/>
            <a:ext cx="406614" cy="406614"/>
          </a:xfrm>
          <a:prstGeom prst="rect">
            <a:avLst/>
          </a:prstGeom>
        </p:spPr>
      </p:pic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F2E1A858-AEA7-47E5-8C22-3DCF427612F7}"/>
              </a:ext>
            </a:extLst>
          </p:cNvPr>
          <p:cNvSpPr/>
          <p:nvPr/>
        </p:nvSpPr>
        <p:spPr>
          <a:xfrm>
            <a:off x="8882209" y="2738185"/>
            <a:ext cx="216570" cy="1925697"/>
          </a:xfrm>
          <a:prstGeom prst="righ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3" name="Graphique 32" descr="Avertissement avec un remplissage uni">
            <a:extLst>
              <a:ext uri="{FF2B5EF4-FFF2-40B4-BE49-F238E27FC236}">
                <a16:creationId xmlns:a16="http://schemas.microsoft.com/office/drawing/2014/main" id="{B2ECDB1D-AC3C-40E0-B7BA-29E1EEB084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17049" y="3497726"/>
            <a:ext cx="406614" cy="40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242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Impact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15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PQC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8514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Harvest now, decrypt later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Impact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15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PQC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0297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Impact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  <p:pic>
        <p:nvPicPr>
          <p:cNvPr id="30" name="Graphique 29" descr="Liste avec un remplissage uni">
            <a:extLst>
              <a:ext uri="{FF2B5EF4-FFF2-40B4-BE49-F238E27FC236}">
                <a16:creationId xmlns:a16="http://schemas.microsoft.com/office/drawing/2014/main" id="{AC42BE54-1D18-42D5-9F8F-151FE2EC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0708" y="2807967"/>
            <a:ext cx="315661" cy="315661"/>
          </a:xfrm>
          <a:prstGeom prst="rect">
            <a:avLst/>
          </a:prstGeom>
        </p:spPr>
      </p:pic>
      <p:pic>
        <p:nvPicPr>
          <p:cNvPr id="31" name="Graphique 30" descr="Ruban avec un remplissage uni">
            <a:extLst>
              <a:ext uri="{FF2B5EF4-FFF2-40B4-BE49-F238E27FC236}">
                <a16:creationId xmlns:a16="http://schemas.microsoft.com/office/drawing/2014/main" id="{69E546E3-D13E-46FB-A115-AF00D45054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5178" y="3077702"/>
            <a:ext cx="216570" cy="216570"/>
          </a:xfrm>
          <a:prstGeom prst="rect">
            <a:avLst/>
          </a:prstGeom>
        </p:spPr>
      </p:pic>
      <p:pic>
        <p:nvPicPr>
          <p:cNvPr id="35" name="Graphique 34" descr="Liste avec un remplissage uni">
            <a:extLst>
              <a:ext uri="{FF2B5EF4-FFF2-40B4-BE49-F238E27FC236}">
                <a16:creationId xmlns:a16="http://schemas.microsoft.com/office/drawing/2014/main" id="{22FA1414-D0C4-47DD-8AFF-3D499F4AF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15498" y="3429000"/>
            <a:ext cx="315661" cy="315661"/>
          </a:xfrm>
          <a:prstGeom prst="rect">
            <a:avLst/>
          </a:prstGeom>
        </p:spPr>
      </p:pic>
      <p:pic>
        <p:nvPicPr>
          <p:cNvPr id="37" name="Graphique 36" descr="Flèche : droite avec un remplissage uni">
            <a:extLst>
              <a:ext uri="{FF2B5EF4-FFF2-40B4-BE49-F238E27FC236}">
                <a16:creationId xmlns:a16="http://schemas.microsoft.com/office/drawing/2014/main" id="{71159CFA-08ED-4285-9ADD-E6515CA5C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843" y="2738185"/>
            <a:ext cx="688397" cy="455223"/>
          </a:xfrm>
          <a:prstGeom prst="rect">
            <a:avLst/>
          </a:prstGeom>
        </p:spPr>
      </p:pic>
      <p:pic>
        <p:nvPicPr>
          <p:cNvPr id="38" name="Graphique 37" descr="Flèche : droite avec un remplissage uni">
            <a:extLst>
              <a:ext uri="{FF2B5EF4-FFF2-40B4-BE49-F238E27FC236}">
                <a16:creationId xmlns:a16="http://schemas.microsoft.com/office/drawing/2014/main" id="{619C3D57-236D-45E2-B18E-522BF21513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60561" y="3365719"/>
            <a:ext cx="688397" cy="455223"/>
          </a:xfrm>
          <a:prstGeom prst="rect">
            <a:avLst/>
          </a:prstGeom>
        </p:spPr>
      </p:pic>
      <p:pic>
        <p:nvPicPr>
          <p:cNvPr id="40" name="Graphique 39" descr="Pièces de puzzle avec un remplissage uni">
            <a:extLst>
              <a:ext uri="{FF2B5EF4-FFF2-40B4-BE49-F238E27FC236}">
                <a16:creationId xmlns:a16="http://schemas.microsoft.com/office/drawing/2014/main" id="{09DFCFED-4403-4590-895C-64BEF9C62C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2252" y="3949023"/>
            <a:ext cx="714859" cy="714859"/>
          </a:xfrm>
          <a:prstGeom prst="rect">
            <a:avLst/>
          </a:prstGeom>
        </p:spPr>
      </p:pic>
      <p:pic>
        <p:nvPicPr>
          <p:cNvPr id="41" name="Graphique 40" descr="Pièces de puzzle avec un remplissage uni">
            <a:extLst>
              <a:ext uri="{FF2B5EF4-FFF2-40B4-BE49-F238E27FC236}">
                <a16:creationId xmlns:a16="http://schemas.microsoft.com/office/drawing/2014/main" id="{EA437BCF-8AFF-4CCC-9352-257DBD032B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74010" y="3949024"/>
            <a:ext cx="714859" cy="714859"/>
          </a:xfrm>
          <a:prstGeom prst="rect">
            <a:avLst/>
          </a:prstGeom>
        </p:spPr>
      </p:pic>
      <p:pic>
        <p:nvPicPr>
          <p:cNvPr id="42" name="Graphique 41" descr="Trophée avec un remplissage uni">
            <a:extLst>
              <a:ext uri="{FF2B5EF4-FFF2-40B4-BE49-F238E27FC236}">
                <a16:creationId xmlns:a16="http://schemas.microsoft.com/office/drawing/2014/main" id="{D254A598-E39A-441E-BF45-B0CF9E8A3E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16489" y="4729031"/>
            <a:ext cx="419903" cy="419903"/>
          </a:xfrm>
          <a:prstGeom prst="rect">
            <a:avLst/>
          </a:prstGeom>
        </p:spPr>
      </p:pic>
      <p:pic>
        <p:nvPicPr>
          <p:cNvPr id="44" name="Graphique 43" descr="Transférer avec un remplissage uni">
            <a:extLst>
              <a:ext uri="{FF2B5EF4-FFF2-40B4-BE49-F238E27FC236}">
                <a16:creationId xmlns:a16="http://schemas.microsoft.com/office/drawing/2014/main" id="{8623519F-39E4-4558-812A-C9C6C90854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51145" y="5469270"/>
            <a:ext cx="1416050" cy="666551"/>
          </a:xfrm>
          <a:prstGeom prst="rect">
            <a:avLst/>
          </a:prstGeom>
        </p:spPr>
      </p:pic>
      <p:pic>
        <p:nvPicPr>
          <p:cNvPr id="45" name="Graphique 44" descr="Verrou avec un remplissage uni">
            <a:extLst>
              <a:ext uri="{FF2B5EF4-FFF2-40B4-BE49-F238E27FC236}">
                <a16:creationId xmlns:a16="http://schemas.microsoft.com/office/drawing/2014/main" id="{00CD4B4B-EB07-4329-BA1D-A2A24227A6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69240" y="5513818"/>
            <a:ext cx="914400" cy="914400"/>
          </a:xfrm>
          <a:prstGeom prst="rect">
            <a:avLst/>
          </a:prstGeom>
        </p:spPr>
      </p:pic>
      <p:pic>
        <p:nvPicPr>
          <p:cNvPr id="5" name="Graphique 4" descr="Signe pouce en haut avec un remplissage uni">
            <a:extLst>
              <a:ext uri="{FF2B5EF4-FFF2-40B4-BE49-F238E27FC236}">
                <a16:creationId xmlns:a16="http://schemas.microsoft.com/office/drawing/2014/main" id="{9EA3015F-9A1C-4042-9F4C-9CC17657E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55876" y="5608070"/>
            <a:ext cx="527751" cy="527751"/>
          </a:xfrm>
          <a:prstGeom prst="rect">
            <a:avLst/>
          </a:prstGeom>
        </p:spPr>
      </p:pic>
      <p:pic>
        <p:nvPicPr>
          <p:cNvPr id="9" name="Graphique 8" descr="Avertissement avec un remplissage uni">
            <a:extLst>
              <a:ext uri="{FF2B5EF4-FFF2-40B4-BE49-F238E27FC236}">
                <a16:creationId xmlns:a16="http://schemas.microsoft.com/office/drawing/2014/main" id="{0660F670-A035-4511-BF91-BFC03195F9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19376" y="2747830"/>
            <a:ext cx="406614" cy="406614"/>
          </a:xfrm>
          <a:prstGeom prst="rect">
            <a:avLst/>
          </a:prstGeom>
        </p:spPr>
      </p:pic>
      <p:sp>
        <p:nvSpPr>
          <p:cNvPr id="32" name="Accolade fermante 31">
            <a:extLst>
              <a:ext uri="{FF2B5EF4-FFF2-40B4-BE49-F238E27FC236}">
                <a16:creationId xmlns:a16="http://schemas.microsoft.com/office/drawing/2014/main" id="{F2E1A858-AEA7-47E5-8C22-3DCF427612F7}"/>
              </a:ext>
            </a:extLst>
          </p:cNvPr>
          <p:cNvSpPr/>
          <p:nvPr/>
        </p:nvSpPr>
        <p:spPr>
          <a:xfrm>
            <a:off x="8882209" y="2738185"/>
            <a:ext cx="216570" cy="1925697"/>
          </a:xfrm>
          <a:prstGeom prst="rightBrace">
            <a:avLst/>
          </a:pr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3" name="Graphique 32" descr="Avertissement avec un remplissage uni">
            <a:extLst>
              <a:ext uri="{FF2B5EF4-FFF2-40B4-BE49-F238E27FC236}">
                <a16:creationId xmlns:a16="http://schemas.microsoft.com/office/drawing/2014/main" id="{B2ECDB1D-AC3C-40E0-B7BA-29E1EEB084D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17049" y="3497726"/>
            <a:ext cx="406614" cy="406614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A0AA918-ABAE-4C80-9EDA-E8C105549CF7}"/>
              </a:ext>
            </a:extLst>
          </p:cNvPr>
          <p:cNvCxnSpPr/>
          <p:nvPr/>
        </p:nvCxnSpPr>
        <p:spPr>
          <a:xfrm flipH="1">
            <a:off x="8055876" y="5513818"/>
            <a:ext cx="599174" cy="829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675477C0-0522-480D-8F0B-C721904C53A7}"/>
              </a:ext>
            </a:extLst>
          </p:cNvPr>
          <p:cNvCxnSpPr/>
          <p:nvPr/>
        </p:nvCxnSpPr>
        <p:spPr>
          <a:xfrm flipH="1">
            <a:off x="8027259" y="2599168"/>
            <a:ext cx="599174" cy="8298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3610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NIST : 13/08/2024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Signature : (DSA = Digital Signature Algorithm)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ML-DSA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SLH-DSA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FN-DSA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Échange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de clef : (KEM = Key Exchange Mechanism)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ML-KEM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HQC (11/03/2025)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Algorithmes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PQC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15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PQC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3631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5"/>
            <a:ext cx="1635027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Hybridation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Algorithmes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PQC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15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PQC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7" name="Graphique 6" descr="Pièces de puzzle avec un remplissage uni">
            <a:extLst>
              <a:ext uri="{FF2B5EF4-FFF2-40B4-BE49-F238E27FC236}">
                <a16:creationId xmlns:a16="http://schemas.microsoft.com/office/drawing/2014/main" id="{291FC549-BC7C-4FD4-998E-5756911A5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050" y="3613744"/>
            <a:ext cx="722929" cy="722929"/>
          </a:xfrm>
          <a:prstGeom prst="rect">
            <a:avLst/>
          </a:prstGeom>
        </p:spPr>
      </p:pic>
      <p:pic>
        <p:nvPicPr>
          <p:cNvPr id="8" name="Graphique 7" descr="Pièces de puzzle avec un remplissage uni">
            <a:extLst>
              <a:ext uri="{FF2B5EF4-FFF2-40B4-BE49-F238E27FC236}">
                <a16:creationId xmlns:a16="http://schemas.microsoft.com/office/drawing/2014/main" id="{DB6EC723-B4B2-4E10-968D-A56D83EAC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3576" y="3626633"/>
            <a:ext cx="722929" cy="7229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BEAF0D8-C9F7-498A-BBA5-68992F62D14D}"/>
              </a:ext>
            </a:extLst>
          </p:cNvPr>
          <p:cNvSpPr/>
          <p:nvPr/>
        </p:nvSpPr>
        <p:spPr>
          <a:xfrm>
            <a:off x="5701880" y="4425076"/>
            <a:ext cx="126926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Classique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ADBB9-D1B5-4AA2-93B3-24085E94AC96}"/>
              </a:ext>
            </a:extLst>
          </p:cNvPr>
          <p:cNvSpPr/>
          <p:nvPr/>
        </p:nvSpPr>
        <p:spPr>
          <a:xfrm>
            <a:off x="7787190" y="4425075"/>
            <a:ext cx="126926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PQC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E283A-56A4-4F6D-9330-E2187165B376}"/>
              </a:ext>
            </a:extLst>
          </p:cNvPr>
          <p:cNvSpPr/>
          <p:nvPr/>
        </p:nvSpPr>
        <p:spPr>
          <a:xfrm>
            <a:off x="6744535" y="3715791"/>
            <a:ext cx="126926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518E50-8ECC-4EC2-B06A-E74F8E77F7E2}"/>
              </a:ext>
            </a:extLst>
          </p:cNvPr>
          <p:cNvSpPr/>
          <p:nvPr/>
        </p:nvSpPr>
        <p:spPr>
          <a:xfrm>
            <a:off x="8816505" y="3714272"/>
            <a:ext cx="126926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=     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0102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B4AC5D7D-86B6-2B51-6213-2C30AE240E98}"/>
              </a:ext>
            </a:extLst>
          </p:cNvPr>
          <p:cNvSpPr txBox="1"/>
          <p:nvPr/>
        </p:nvSpPr>
        <p:spPr>
          <a:xfrm>
            <a:off x="5336826" y="804907"/>
            <a:ext cx="1550424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1 / </a:t>
            </a:r>
            <a:r>
              <a:rPr lang="en-US" sz="16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Pourquoi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?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2 /</a:t>
            </a: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TLS</a:t>
            </a: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3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PQC</a:t>
            </a:r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4 / </a:t>
            </a:r>
            <a:r>
              <a:rPr lang="en-US" sz="1600" b="1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Démo</a:t>
            </a:r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1600" b="1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5 / </a:t>
            </a:r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La suite</a:t>
            </a:r>
          </a:p>
          <a:p>
            <a:endParaRPr lang="en-US" sz="1200" dirty="0">
              <a:solidFill>
                <a:schemeClr val="bg1"/>
              </a:solidFill>
              <a:latin typeface="Pirulen Rg" panose="020B06050202000801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23">
            <a:extLst>
              <a:ext uri="{FF2B5EF4-FFF2-40B4-BE49-F238E27FC236}">
                <a16:creationId xmlns:a16="http://schemas.microsoft.com/office/drawing/2014/main" id="{D15CEDFE-8598-FE86-8CBF-D9166792D84B}"/>
              </a:ext>
            </a:extLst>
          </p:cNvPr>
          <p:cNvSpPr txBox="1"/>
          <p:nvPr/>
        </p:nvSpPr>
        <p:spPr>
          <a:xfrm>
            <a:off x="403679" y="4234319"/>
            <a:ext cx="28729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Programme</a:t>
            </a:r>
            <a:br>
              <a:rPr lang="en-US" sz="3500" dirty="0">
                <a:solidFill>
                  <a:srgbClr val="78E23A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</a:br>
            <a:endParaRPr lang="en-US" sz="3500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2192E3E2-E9DE-837E-4718-F2A92C6F5681}"/>
              </a:ext>
            </a:extLst>
          </p:cNvPr>
          <p:cNvSpPr txBox="1"/>
          <p:nvPr/>
        </p:nvSpPr>
        <p:spPr>
          <a:xfrm>
            <a:off x="479879" y="3988098"/>
            <a:ext cx="2292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quantiquie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34025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1711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ML-KEM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Implémenté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dans OpenSSL 3.5.0 (08/04/2025)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Algorithmes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PQC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15127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PQC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21479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>
            <a:extLst>
              <a:ext uri="{FF2B5EF4-FFF2-40B4-BE49-F238E27FC236}">
                <a16:creationId xmlns:a16="http://schemas.microsoft.com/office/drawing/2014/main" id="{C5299AAE-51BD-E752-FC78-C161893C82C2}"/>
              </a:ext>
            </a:extLst>
          </p:cNvPr>
          <p:cNvSpPr txBox="1"/>
          <p:nvPr/>
        </p:nvSpPr>
        <p:spPr>
          <a:xfrm>
            <a:off x="2811600" y="3007695"/>
            <a:ext cx="7001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Démo</a:t>
            </a:r>
            <a:endParaRPr lang="en-US" sz="6000" b="1" dirty="0">
              <a:solidFill>
                <a:schemeClr val="bg1"/>
              </a:solidFill>
              <a:latin typeface="Poppins" panose="00000500000000000000" pitchFamily="2" charset="0"/>
              <a:ea typeface="Open Sans" panose="020B0606030504020204" pitchFamily="34" charset="0"/>
              <a:cs typeface="Poppins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4898F6-3938-CB08-87F9-D409C3CFACE2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591909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Tester les applications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existantes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Attendre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les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fournisseurs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Et après ?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8998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La suite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2467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Phase 1 : PQC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optionnelle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défense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profondeur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Phase 2 : PQC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recommandée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, reconnaissance de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sécurité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aujourd’hui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- 2030)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Phase 3 : PQC,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hybridation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optionnelle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Recommandations</a:t>
            </a:r>
            <a:endParaRPr lang="en-US" sz="350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18998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La suite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A78345D-315A-4224-AF04-FB57A419D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218" y="2700160"/>
            <a:ext cx="1384682" cy="13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1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006B24-CF94-B9DD-9212-7A60717CE74E}"/>
              </a:ext>
            </a:extLst>
          </p:cNvPr>
          <p:cNvSpPr/>
          <p:nvPr/>
        </p:nvSpPr>
        <p:spPr>
          <a:xfrm>
            <a:off x="0" y="6558047"/>
            <a:ext cx="12192000" cy="299953"/>
          </a:xfrm>
          <a:prstGeom prst="rect">
            <a:avLst/>
          </a:prstGeom>
          <a:solidFill>
            <a:srgbClr val="78E2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AC0BDC-177F-37C0-ADFF-5F0A4397956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2297"/>
            <a:ext cx="12192000" cy="21145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BC71479-CEC0-4295-B007-CC65F2BA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2" y="571101"/>
            <a:ext cx="2791215" cy="2857899"/>
          </a:xfrm>
          <a:prstGeom prst="rect">
            <a:avLst/>
          </a:prstGeom>
        </p:spPr>
      </p:pic>
      <p:sp>
        <p:nvSpPr>
          <p:cNvPr id="8" name="TextBox 23">
            <a:extLst>
              <a:ext uri="{FF2B5EF4-FFF2-40B4-BE49-F238E27FC236}">
                <a16:creationId xmlns:a16="http://schemas.microsoft.com/office/drawing/2014/main" id="{6DA5AD66-180C-410F-9F94-468DE365AB66}"/>
              </a:ext>
            </a:extLst>
          </p:cNvPr>
          <p:cNvSpPr txBox="1"/>
          <p:nvPr/>
        </p:nvSpPr>
        <p:spPr>
          <a:xfrm>
            <a:off x="828609" y="3654028"/>
            <a:ext cx="21400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Feedback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2EBF971E-4650-445D-980A-FCADEFBE27C5}"/>
              </a:ext>
            </a:extLst>
          </p:cNvPr>
          <p:cNvSpPr txBox="1"/>
          <p:nvPr/>
        </p:nvSpPr>
        <p:spPr>
          <a:xfrm>
            <a:off x="4867498" y="3654028"/>
            <a:ext cx="361603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Samples</a:t>
            </a:r>
            <a:b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Liens</a:t>
            </a:r>
            <a:b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4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https://github.com/oodrive/pqc-devoxx2025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3B6585-2F9C-4B5F-95B4-0E9CA9B21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787" y="571101"/>
            <a:ext cx="280946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50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?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2565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Pourquoi</a:t>
            </a: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?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80CA9F-181D-44BC-BB3A-89EB8AAF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03" y="3226444"/>
            <a:ext cx="2400858" cy="87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8252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?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2565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Pourquoi</a:t>
            </a: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?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6C29097-A5B6-4772-87CD-5C205303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20" y="2553653"/>
            <a:ext cx="5706271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1292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Qualifié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SecNumCloud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depuis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2019</a:t>
            </a:r>
            <a:b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Renouvelé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2024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version 3.2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Pourquoi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moi</a:t>
            </a:r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?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2565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Pourquoi</a:t>
            </a: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?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D1123E-08CB-41FB-8293-562D9BC8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447" y="3345250"/>
            <a:ext cx="3172586" cy="19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6176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9427133" y="5839516"/>
            <a:ext cx="1225033" cy="301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©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IBM Research</a:t>
            </a: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Informatique </a:t>
            </a:r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quantique</a:t>
            </a:r>
            <a:endParaRPr lang="en-US" sz="350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2565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Pourquoi</a:t>
            </a: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?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05253A6-4805-48D2-92A4-67857C44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67" y="2143681"/>
            <a:ext cx="5290459" cy="36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940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2578FA-40EB-3CAA-0A97-22721551EC79}"/>
              </a:ext>
            </a:extLst>
          </p:cNvPr>
          <p:cNvSpPr/>
          <p:nvPr/>
        </p:nvSpPr>
        <p:spPr>
          <a:xfrm>
            <a:off x="5062952" y="2788974"/>
            <a:ext cx="6595008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Factorisation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Logarithme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discret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modulo 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Logarithme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discret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sur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courbes</a:t>
            </a:r>
            <a:r>
              <a:rPr lang="en-US" dirty="0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Popins"/>
                <a:ea typeface="Open Sans" panose="020B0606030504020204" pitchFamily="34" charset="0"/>
                <a:cs typeface="Open Sans" panose="020B0606030504020204" pitchFamily="34" charset="0"/>
              </a:rPr>
              <a:t>elliptiques</a:t>
            </a:r>
            <a:endParaRPr lang="en-US" dirty="0">
              <a:solidFill>
                <a:schemeClr val="bg1"/>
              </a:solidFill>
              <a:latin typeface="Popins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Informatique </a:t>
            </a:r>
            <a:r>
              <a:rPr lang="en-US" sz="3500" dirty="0" err="1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quantique</a:t>
            </a:r>
            <a:endParaRPr lang="en-US" sz="3500" dirty="0">
              <a:solidFill>
                <a:srgbClr val="78E23A"/>
              </a:solidFill>
              <a:latin typeface="Old Maquine Caps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256512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Pourquoi</a:t>
            </a:r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 ?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1253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9918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23">
            <a:extLst>
              <a:ext uri="{FF2B5EF4-FFF2-40B4-BE49-F238E27FC236}">
                <a16:creationId xmlns:a16="http://schemas.microsoft.com/office/drawing/2014/main" id="{C754079D-A5C1-3C44-5F94-0CA2C826C2E9}"/>
              </a:ext>
            </a:extLst>
          </p:cNvPr>
          <p:cNvSpPr txBox="1"/>
          <p:nvPr/>
        </p:nvSpPr>
        <p:spPr>
          <a:xfrm>
            <a:off x="5124320" y="1336477"/>
            <a:ext cx="65950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78E23A"/>
                </a:solidFill>
                <a:latin typeface="Old Maquine Caps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TLS</a:t>
            </a:r>
          </a:p>
        </p:txBody>
      </p:sp>
      <p:sp>
        <p:nvSpPr>
          <p:cNvPr id="2" name="TextBox 23">
            <a:extLst>
              <a:ext uri="{FF2B5EF4-FFF2-40B4-BE49-F238E27FC236}">
                <a16:creationId xmlns:a16="http://schemas.microsoft.com/office/drawing/2014/main" id="{CB5A17DE-7B1B-908B-F247-41AC64EEFD60}"/>
              </a:ext>
            </a:extLst>
          </p:cNvPr>
          <p:cNvSpPr txBox="1"/>
          <p:nvPr/>
        </p:nvSpPr>
        <p:spPr>
          <a:xfrm>
            <a:off x="403679" y="4234319"/>
            <a:ext cx="90762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Poppins Medium" panose="00000600000000000000" pitchFamily="2" charset="0"/>
                <a:ea typeface="Open Sans" panose="020B0606030504020204" pitchFamily="34" charset="0"/>
                <a:cs typeface="Poppins Medium" panose="00000600000000000000" pitchFamily="2" charset="0"/>
              </a:rPr>
              <a:t>TLS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F718DD27-5AB4-8822-6290-373B83B6DE6E}"/>
              </a:ext>
            </a:extLst>
          </p:cNvPr>
          <p:cNvSpPr txBox="1"/>
          <p:nvPr/>
        </p:nvSpPr>
        <p:spPr>
          <a:xfrm>
            <a:off x="479879" y="3988098"/>
            <a:ext cx="22605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rgbClr val="78E23A"/>
                </a:solidFill>
                <a:ea typeface="Roboto Medium" charset="0"/>
                <a:cs typeface="Roboto Medium" charset="0"/>
              </a:rPr>
              <a:t>/ 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Cryptographie</a:t>
            </a:r>
            <a:r>
              <a:rPr lang="en-US" sz="1000" i="1" dirty="0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 post-</a:t>
            </a:r>
            <a:r>
              <a:rPr lang="en-US" sz="1000" i="1" dirty="0" err="1">
                <a:solidFill>
                  <a:schemeClr val="bg1"/>
                </a:solidFill>
                <a:latin typeface="Poppins" panose="00000500000000000000" pitchFamily="2" charset="0"/>
                <a:ea typeface="Roboto Medium" charset="0"/>
                <a:cs typeface="Poppins" panose="00000500000000000000" pitchFamily="2" charset="0"/>
              </a:rPr>
              <a:t>quantique</a:t>
            </a:r>
            <a:endParaRPr lang="en-US" sz="1000" i="1" dirty="0">
              <a:solidFill>
                <a:schemeClr val="bg1"/>
              </a:solidFill>
              <a:latin typeface="Poppins" panose="00000500000000000000" pitchFamily="2" charset="0"/>
              <a:ea typeface="Roboto Medium" charset="0"/>
              <a:cs typeface="Poppins" panose="00000500000000000000" pitchFamily="2" charset="0"/>
            </a:endParaRPr>
          </a:p>
        </p:txBody>
      </p:sp>
      <p:pic>
        <p:nvPicPr>
          <p:cNvPr id="4" name="Graphique 3" descr="Poignée de main avec un remplissage uni">
            <a:extLst>
              <a:ext uri="{FF2B5EF4-FFF2-40B4-BE49-F238E27FC236}">
                <a16:creationId xmlns:a16="http://schemas.microsoft.com/office/drawing/2014/main" id="{878C6958-1846-46E6-8568-8C0A0FFB7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8074" y="2201978"/>
            <a:ext cx="466725" cy="466725"/>
          </a:xfrm>
          <a:prstGeom prst="rect">
            <a:avLst/>
          </a:prstGeom>
        </p:spPr>
      </p:pic>
      <p:pic>
        <p:nvPicPr>
          <p:cNvPr id="7" name="Graphique 6" descr="Internet avec un remplissage uni">
            <a:extLst>
              <a:ext uri="{FF2B5EF4-FFF2-40B4-BE49-F238E27FC236}">
                <a16:creationId xmlns:a16="http://schemas.microsoft.com/office/drawing/2014/main" id="{747FC1BB-F40B-4148-854B-9E0864A1E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8953" y="2205517"/>
            <a:ext cx="466725" cy="466725"/>
          </a:xfrm>
          <a:prstGeom prst="rect">
            <a:avLst/>
          </a:prstGeom>
        </p:spPr>
      </p:pic>
      <p:pic>
        <p:nvPicPr>
          <p:cNvPr id="13" name="Graphique 12" descr="Base de données avec un remplissage uni">
            <a:extLst>
              <a:ext uri="{FF2B5EF4-FFF2-40B4-BE49-F238E27FC236}">
                <a16:creationId xmlns:a16="http://schemas.microsoft.com/office/drawing/2014/main" id="{8D2B3115-D12E-422F-8097-1A69034BC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67195" y="2169613"/>
            <a:ext cx="4667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141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13929</TotalTime>
  <Words>301</Words>
  <Application>Microsoft Office PowerPoint</Application>
  <PresentationFormat>Grand écran</PresentationFormat>
  <Paragraphs>105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Old Maquine Caps</vt:lpstr>
      <vt:lpstr>Open Sans</vt:lpstr>
      <vt:lpstr>Pirulen Rg</vt:lpstr>
      <vt:lpstr>Popins</vt:lpstr>
      <vt:lpstr>Poppins</vt:lpstr>
      <vt:lpstr>Poppins Medium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Stéphane Itschner</dc:creator>
  <cp:lastModifiedBy>Maxime Gosselin</cp:lastModifiedBy>
  <cp:revision>109</cp:revision>
  <dcterms:created xsi:type="dcterms:W3CDTF">2023-01-26T08:16:31Z</dcterms:created>
  <dcterms:modified xsi:type="dcterms:W3CDTF">2025-04-17T15:40:06Z</dcterms:modified>
</cp:coreProperties>
</file>